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33"/>
  </p:notesMasterIdLst>
  <p:sldIdLst>
    <p:sldId id="270" r:id="rId2"/>
    <p:sldId id="262" r:id="rId3"/>
    <p:sldId id="290" r:id="rId4"/>
    <p:sldId id="276" r:id="rId5"/>
    <p:sldId id="284" r:id="rId6"/>
    <p:sldId id="328" r:id="rId7"/>
    <p:sldId id="329" r:id="rId8"/>
    <p:sldId id="330" r:id="rId9"/>
    <p:sldId id="351" r:id="rId10"/>
    <p:sldId id="353" r:id="rId11"/>
    <p:sldId id="337" r:id="rId12"/>
    <p:sldId id="338" r:id="rId13"/>
    <p:sldId id="339" r:id="rId14"/>
    <p:sldId id="341" r:id="rId15"/>
    <p:sldId id="340" r:id="rId16"/>
    <p:sldId id="352" r:id="rId17"/>
    <p:sldId id="348" r:id="rId18"/>
    <p:sldId id="349" r:id="rId19"/>
    <p:sldId id="331" r:id="rId20"/>
    <p:sldId id="332" r:id="rId21"/>
    <p:sldId id="333" r:id="rId22"/>
    <p:sldId id="334" r:id="rId23"/>
    <p:sldId id="335" r:id="rId24"/>
    <p:sldId id="336" r:id="rId25"/>
    <p:sldId id="342" r:id="rId26"/>
    <p:sldId id="343" r:id="rId27"/>
    <p:sldId id="344" r:id="rId28"/>
    <p:sldId id="345" r:id="rId29"/>
    <p:sldId id="346" r:id="rId30"/>
    <p:sldId id="347" r:id="rId31"/>
    <p:sldId id="275" r:id="rId32"/>
  </p:sldIdLst>
  <p:sldSz cx="9906000" cy="6858000" type="A4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6792" autoAdjust="0"/>
    <p:restoredTop sz="94660"/>
  </p:normalViewPr>
  <p:slideViewPr>
    <p:cSldViewPr snapToGrid="0">
      <p:cViewPr>
        <p:scale>
          <a:sx n="125" d="100"/>
          <a:sy n="125" d="100"/>
        </p:scale>
        <p:origin x="1404" y="-5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viewProps" Target="viewProp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9FFED8C-3204-4A37-BD5E-98D8E20506B2}" type="datetimeFigureOut">
              <a:rPr lang="ko-KR" altLang="en-US" smtClean="0"/>
              <a:t>2023-11-14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1200150" y="1143000"/>
            <a:ext cx="44577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80ABDFB-74DD-4B4D-8F00-48A6E496282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00223702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3.svg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9.png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표지">
    <p:bg>
      <p:bgPr>
        <a:blipFill dpi="0" rotWithShape="1">
          <a:blip r:embed="rId2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1881861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간지">
    <p:bg>
      <p:bgPr>
        <a:blipFill dpi="0" rotWithShape="1">
          <a:blip r:embed="rId2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4490468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사업 배경 및 목적">
    <p:bg>
      <p:bgPr>
        <a:blipFill dpi="0" rotWithShape="1">
          <a:blip r:embed="rId2">
            <a:alphaModFix amt="90000"/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제목 1">
            <a:extLst>
              <a:ext uri="{FF2B5EF4-FFF2-40B4-BE49-F238E27FC236}">
                <a16:creationId xmlns:a16="http://schemas.microsoft.com/office/drawing/2014/main" id="{513BDCC0-8409-457F-8646-D1CC9AE86E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4487" y="548680"/>
            <a:ext cx="9288001" cy="648000"/>
          </a:xfrm>
          <a:prstGeom prst="rect">
            <a:avLst/>
          </a:prstGeom>
        </p:spPr>
        <p:txBody>
          <a:bodyPr lIns="72000" tIns="36000" rIns="72000" bIns="36000" anchor="ctr"/>
          <a:lstStyle>
            <a:lvl1pPr marL="0" algn="l" defTabSz="685800" rtl="0" eaLnBrk="1" latinLnBrk="1" hangingPunct="1">
              <a:spcBef>
                <a:spcPct val="0"/>
              </a:spcBef>
              <a:buNone/>
              <a:defRPr lang="ko-KR" altLang="en-US" sz="1650" b="1" kern="1200" spc="-113" baseline="0" dirty="0">
                <a:ln w="1270">
                  <a:solidFill>
                    <a:schemeClr val="bg1">
                      <a:alpha val="10000"/>
                    </a:schemeClr>
                  </a:solidFill>
                </a:ln>
                <a:solidFill>
                  <a:schemeClr val="tx1"/>
                </a:solidFill>
                <a:latin typeface="Rix고딕 B" panose="02020603020101020101" pitchFamily="18" charset="-127"/>
                <a:ea typeface="Rix고딕 B" panose="02020603020101020101" pitchFamily="18" charset="-127"/>
                <a:cs typeface="+mj-cs"/>
              </a:defRPr>
            </a:lvl1pPr>
          </a:lstStyle>
          <a:p>
            <a:r>
              <a:rPr lang="ko-KR" altLang="en-US" dirty="0"/>
              <a:t>마스터 제목 스타일 편집</a:t>
            </a:r>
          </a:p>
        </p:txBody>
      </p:sp>
    </p:spTree>
    <p:extLst>
      <p:ext uri="{BB962C8B-B14F-4D97-AF65-F5344CB8AC3E}">
        <p14:creationId xmlns:p14="http://schemas.microsoft.com/office/powerpoint/2010/main" val="945657001"/>
      </p:ext>
    </p:extLst>
  </p:cSld>
  <p:clrMapOvr>
    <a:masterClrMapping/>
  </p:clrMapOvr>
  <p:timing>
    <p:tnLst>
      <p:par>
        <p:cTn id="1" dur="indefinite" restart="never" nodeType="tmRoot"/>
      </p:par>
    </p:tnLst>
  </p:timing>
  <p:extLst mod="1">
    <p:ext uri="{DCECCB84-F9BA-43D5-87BE-67443E8EF086}">
      <p15:sldGuideLst xmlns:p15="http://schemas.microsoft.com/office/powerpoint/2012/main">
        <p15:guide id="1" pos="177" userDrawn="1">
          <p15:clr>
            <a:srgbClr val="FBAE40"/>
          </p15:clr>
        </p15:guide>
        <p15:guide id="2" pos="4930" userDrawn="1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본문">
    <p:bg>
      <p:bgPr>
        <a:blipFill dpi="0" rotWithShape="1">
          <a:blip r:embed="rId2">
            <a:alphaModFix amt="62000"/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직사각형 2">
            <a:extLst>
              <a:ext uri="{FF2B5EF4-FFF2-40B4-BE49-F238E27FC236}">
                <a16:creationId xmlns:a16="http://schemas.microsoft.com/office/drawing/2014/main" id="{19D2BD1E-2DC0-482B-8371-06050D0D630B}"/>
              </a:ext>
            </a:extLst>
          </p:cNvPr>
          <p:cNvSpPr/>
          <p:nvPr userDrawn="1"/>
        </p:nvSpPr>
        <p:spPr bwMode="auto">
          <a:xfrm>
            <a:off x="9589294" y="6592489"/>
            <a:ext cx="316706" cy="172820"/>
          </a:xfrm>
          <a:prstGeom prst="rect">
            <a:avLst/>
          </a:prstGeom>
          <a:gradFill flip="none" rotWithShape="1">
            <a:gsLst>
              <a:gs pos="0">
                <a:srgbClr val="0188A3"/>
              </a:gs>
              <a:gs pos="9000">
                <a:srgbClr val="01A9CD"/>
              </a:gs>
            </a:gsLst>
            <a:lin ang="0" scaled="1"/>
            <a:tileRect/>
          </a:gradFill>
          <a:ln>
            <a:noFill/>
          </a:ln>
        </p:spPr>
        <p:txBody>
          <a:bodyPr wrap="none" lIns="27000" tIns="27000" rIns="27000" bIns="27000" rtlCol="0" anchor="ctr"/>
          <a:lstStyle/>
          <a:p>
            <a:pPr marL="0" marR="0" lvl="0" indent="0" algn="ctr" defTabSz="6858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9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Rix고딕 B" panose="02020603020101020101" pitchFamily="18" charset="-127"/>
              <a:ea typeface="Rix고딕 B" panose="02020603020101020101" pitchFamily="18" charset="-127"/>
              <a:cs typeface="+mn-cs"/>
            </a:endParaRPr>
          </a:p>
        </p:txBody>
      </p:sp>
      <p:sp>
        <p:nvSpPr>
          <p:cNvPr id="4" name="직사각형 3">
            <a:extLst>
              <a:ext uri="{FF2B5EF4-FFF2-40B4-BE49-F238E27FC236}">
                <a16:creationId xmlns:a16="http://schemas.microsoft.com/office/drawing/2014/main" id="{E8F5D0CC-2575-4C03-BD4A-629867A734FF}"/>
              </a:ext>
            </a:extLst>
          </p:cNvPr>
          <p:cNvSpPr/>
          <p:nvPr userDrawn="1"/>
        </p:nvSpPr>
        <p:spPr bwMode="auto">
          <a:xfrm>
            <a:off x="352507" y="0"/>
            <a:ext cx="215900" cy="501649"/>
          </a:xfrm>
          <a:prstGeom prst="rect">
            <a:avLst/>
          </a:prstGeom>
          <a:solidFill>
            <a:srgbClr val="0070C0"/>
          </a:solidFill>
          <a:ln>
            <a:noFill/>
          </a:ln>
          <a:effectLst>
            <a:innerShdw blurRad="25400" dist="12700" dir="10800000">
              <a:prstClr val="black">
                <a:alpha val="50000"/>
              </a:prstClr>
            </a:innerShdw>
          </a:effectLst>
        </p:spPr>
        <p:txBody>
          <a:bodyPr wrap="none" lIns="36000" tIns="36000" rIns="36000" bIns="36000" rtlCol="0" anchor="ctr"/>
          <a:lstStyle/>
          <a:p>
            <a:pPr algn="ctr" latinLnBrk="0"/>
            <a:endParaRPr lang="ko-KR" altLang="en-US" sz="1200" dirty="0">
              <a:ln>
                <a:solidFill>
                  <a:srgbClr val="4F81BD">
                    <a:alpha val="0"/>
                  </a:srgbClr>
                </a:solidFill>
              </a:ln>
              <a:solidFill>
                <a:srgbClr val="000000"/>
              </a:solidFill>
              <a:latin typeface="Rix고딕 B" panose="02020603020101020101" pitchFamily="18" charset="-127"/>
              <a:ea typeface="Rix고딕 B" panose="02020603020101020101" pitchFamily="18" charset="-127"/>
            </a:endParaRPr>
          </a:p>
        </p:txBody>
      </p:sp>
      <p:sp>
        <p:nvSpPr>
          <p:cNvPr id="9" name="텍스트 개체 틀 8"/>
          <p:cNvSpPr>
            <a:spLocks noGrp="1"/>
          </p:cNvSpPr>
          <p:nvPr>
            <p:ph type="body" sz="quarter" idx="11" hasCustomPrompt="1"/>
          </p:nvPr>
        </p:nvSpPr>
        <p:spPr>
          <a:xfrm>
            <a:off x="613253" y="216209"/>
            <a:ext cx="3435350" cy="285440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600"/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400" b="1" i="0" u="none" strike="noStrike" kern="1200" cap="none" spc="-50" normalizeH="0" baseline="0" noProof="0" dirty="0" err="1" smtClean="0">
                <a:ln>
                  <a:solidFill>
                    <a:srgbClr val="4F81BD">
                      <a:alpha val="0"/>
                    </a:srgbClr>
                  </a:solidFill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Rix고딕 B" panose="02020603020101020101" pitchFamily="18" charset="-127"/>
                <a:ea typeface="Rix고딕 B" panose="02020603020101020101" pitchFamily="18" charset="-127"/>
                <a:cs typeface="+mn-cs"/>
              </a:rPr>
              <a:t>제목입력</a:t>
            </a:r>
            <a:endParaRPr kumimoji="0" lang="ko-KR" altLang="en-US" sz="1400" b="1" i="0" u="none" strike="noStrike" kern="1200" cap="none" spc="-50" normalizeH="0" baseline="0" noProof="0" dirty="0" smtClean="0">
              <a:ln>
                <a:solidFill>
                  <a:srgbClr val="4F81BD">
                    <a:alpha val="0"/>
                  </a:srgbClr>
                </a:solidFill>
              </a:ln>
              <a:solidFill>
                <a:prstClr val="black">
                  <a:lumMod val="65000"/>
                  <a:lumOff val="35000"/>
                </a:prstClr>
              </a:solidFill>
              <a:effectLst/>
              <a:uLnTx/>
              <a:uFillTx/>
              <a:latin typeface="Rix고딕 B" panose="02020603020101020101" pitchFamily="18" charset="-127"/>
              <a:ea typeface="Rix고딕 B" panose="02020603020101020101" pitchFamily="18" charset="-127"/>
              <a:cs typeface="+mn-cs"/>
            </a:endParaRPr>
          </a:p>
          <a:p>
            <a:pPr lvl="0"/>
            <a:endParaRPr lang="ko-KR" altLang="en-US" dirty="0"/>
          </a:p>
        </p:txBody>
      </p:sp>
      <p:sp>
        <p:nvSpPr>
          <p:cNvPr id="10" name="직사각형 9">
            <a:extLst>
              <a:ext uri="{FF2B5EF4-FFF2-40B4-BE49-F238E27FC236}">
                <a16:creationId xmlns:a16="http://schemas.microsoft.com/office/drawing/2014/main" id="{32BE5E9D-C440-444B-AC59-95E34D800C6E}"/>
              </a:ext>
            </a:extLst>
          </p:cNvPr>
          <p:cNvSpPr/>
          <p:nvPr userDrawn="1"/>
        </p:nvSpPr>
        <p:spPr bwMode="auto">
          <a:xfrm>
            <a:off x="351383" y="623465"/>
            <a:ext cx="9210130" cy="5666001"/>
          </a:xfrm>
          <a:prstGeom prst="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txBody>
          <a:bodyPr wrap="square" lIns="36000" tIns="36000" rIns="36000" bIns="36000" rtlCol="0" anchor="ctr"/>
          <a:lstStyle/>
          <a:p>
            <a:pPr algn="ctr" latinLnBrk="0"/>
            <a:endParaRPr lang="ko-KR" altLang="en-US" sz="1200" dirty="0">
              <a:solidFill>
                <a:srgbClr val="000000"/>
              </a:solidFill>
              <a:latin typeface="Rix고딕 B" panose="02020603020101020101" pitchFamily="18" charset="-127"/>
              <a:ea typeface="Rix고딕 B" panose="02020603020101020101" pitchFamily="18" charset="-127"/>
            </a:endParaRPr>
          </a:p>
        </p:txBody>
      </p:sp>
      <p:grpSp>
        <p:nvGrpSpPr>
          <p:cNvPr id="11" name="그룹 10">
            <a:extLst>
              <a:ext uri="{FF2B5EF4-FFF2-40B4-BE49-F238E27FC236}">
                <a16:creationId xmlns:a16="http://schemas.microsoft.com/office/drawing/2014/main" id="{8CD87C35-94F5-4E2E-AF40-43DA1D7F4233}"/>
              </a:ext>
            </a:extLst>
          </p:cNvPr>
          <p:cNvGrpSpPr/>
          <p:nvPr userDrawn="1"/>
        </p:nvGrpSpPr>
        <p:grpSpPr>
          <a:xfrm>
            <a:off x="591189" y="764108"/>
            <a:ext cx="112217" cy="214758"/>
            <a:chOff x="389183" y="14572479"/>
            <a:chExt cx="339964" cy="957907"/>
          </a:xfrm>
        </p:grpSpPr>
        <p:sp>
          <p:nvSpPr>
            <p:cNvPr id="12" name="직사각형 11">
              <a:extLst>
                <a:ext uri="{FF2B5EF4-FFF2-40B4-BE49-F238E27FC236}">
                  <a16:creationId xmlns:a16="http://schemas.microsoft.com/office/drawing/2014/main" id="{F221463D-4EDC-4150-8C13-2402B3430FB2}"/>
                </a:ext>
              </a:extLst>
            </p:cNvPr>
            <p:cNvSpPr/>
            <p:nvPr/>
          </p:nvSpPr>
          <p:spPr>
            <a:xfrm>
              <a:off x="389183" y="14572479"/>
              <a:ext cx="302442" cy="957538"/>
            </a:xfrm>
            <a:prstGeom prst="rect">
              <a:avLst/>
            </a:pr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2423" tIns="46211" rIns="92423" bIns="46211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ko-KR" altLang="en-US" sz="1819">
                <a:latin typeface="Rix고딕 B" panose="02020603020101020101" pitchFamily="18" charset="-127"/>
                <a:ea typeface="Rix고딕 B" panose="02020603020101020101" pitchFamily="18" charset="-127"/>
              </a:endParaRPr>
            </a:p>
          </p:txBody>
        </p:sp>
        <p:sp>
          <p:nvSpPr>
            <p:cNvPr id="13" name="직사각형 12">
              <a:extLst>
                <a:ext uri="{FF2B5EF4-FFF2-40B4-BE49-F238E27FC236}">
                  <a16:creationId xmlns:a16="http://schemas.microsoft.com/office/drawing/2014/main" id="{DCF1BF0D-4D63-4F31-92FC-C0CBCE4F3854}"/>
                </a:ext>
              </a:extLst>
            </p:cNvPr>
            <p:cNvSpPr/>
            <p:nvPr/>
          </p:nvSpPr>
          <p:spPr>
            <a:xfrm>
              <a:off x="528101" y="14572848"/>
              <a:ext cx="201046" cy="957538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2423" tIns="46211" rIns="92423" bIns="46211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ko-KR" altLang="en-US" sz="1819">
                <a:latin typeface="Rix고딕 B" panose="02020603020101020101" pitchFamily="18" charset="-127"/>
                <a:ea typeface="Rix고딕 B" panose="02020603020101020101" pitchFamily="18" charset="-127"/>
              </a:endParaRPr>
            </a:p>
          </p:txBody>
        </p:sp>
      </p:grpSp>
      <p:sp>
        <p:nvSpPr>
          <p:cNvPr id="14" name="텍스트 개체 틀 8"/>
          <p:cNvSpPr>
            <a:spLocks noGrp="1"/>
          </p:cNvSpPr>
          <p:nvPr>
            <p:ph type="body" sz="quarter" idx="12" hasCustomPrompt="1"/>
          </p:nvPr>
        </p:nvSpPr>
        <p:spPr>
          <a:xfrm>
            <a:off x="699833" y="728725"/>
            <a:ext cx="3385922" cy="250058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Rix고딕 B" panose="02020603020101020101" pitchFamily="18" charset="-127"/>
                <a:ea typeface="Rix고딕 B" panose="02020603020101020101" pitchFamily="18" charset="-127"/>
                <a:cs typeface="+mn-cs"/>
              </a:rPr>
              <a:t>내용 제목</a:t>
            </a:r>
            <a:endParaRPr kumimoji="0" lang="ko-KR" altLang="en-US" sz="1400" b="1" i="0" u="none" strike="noStrike" kern="1200" cap="none" spc="-50" normalizeH="0" baseline="0" noProof="0" dirty="0" smtClean="0">
              <a:ln>
                <a:solidFill>
                  <a:srgbClr val="4F81BD">
                    <a:alpha val="0"/>
                  </a:srgbClr>
                </a:solidFill>
              </a:ln>
              <a:solidFill>
                <a:prstClr val="black">
                  <a:lumMod val="65000"/>
                  <a:lumOff val="35000"/>
                </a:prstClr>
              </a:solidFill>
              <a:effectLst/>
              <a:uLnTx/>
              <a:uFillTx/>
              <a:latin typeface="Rix고딕 B" panose="02020603020101020101" pitchFamily="18" charset="-127"/>
              <a:ea typeface="Rix고딕 B" panose="02020603020101020101" pitchFamily="18" charset="-127"/>
              <a:cs typeface="+mn-cs"/>
            </a:endParaRPr>
          </a:p>
          <a:p>
            <a:pPr lvl="0"/>
            <a:endParaRPr lang="ko-KR" altLang="en-US" dirty="0"/>
          </a:p>
        </p:txBody>
      </p:sp>
      <p:sp>
        <p:nvSpPr>
          <p:cNvPr id="15" name="AutoShape 97">
            <a:extLst>
              <a:ext uri="{FF2B5EF4-FFF2-40B4-BE49-F238E27FC236}">
                <a16:creationId xmlns:a16="http://schemas.microsoft.com/office/drawing/2014/main" id="{2F402AEA-56A8-49BF-B73E-9F7F37CD8CB1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594092" y="1060270"/>
            <a:ext cx="8757140" cy="4817002"/>
          </a:xfrm>
          <a:prstGeom prst="roundRect">
            <a:avLst>
              <a:gd name="adj" fmla="val 1208"/>
            </a:avLst>
          </a:prstGeom>
          <a:noFill/>
          <a:ln w="19050" algn="ctr">
            <a:solidFill>
              <a:srgbClr val="00466C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kumimoji="0" lang="ko-KR" altLang="en-US" sz="1800">
              <a:latin typeface="KoPub돋움체 Medium" panose="02020603020101020101" pitchFamily="18" charset="-127"/>
              <a:ea typeface="KoPub돋움체 Medium" panose="02020603020101020101" pitchFamily="18" charset="-127"/>
            </a:endParaRPr>
          </a:p>
        </p:txBody>
      </p:sp>
      <p:pic>
        <p:nvPicPr>
          <p:cNvPr id="16" name="그래픽 71">
            <a:extLst>
              <a:ext uri="{FF2B5EF4-FFF2-40B4-BE49-F238E27FC236}">
                <a16:creationId xmlns:a16="http://schemas.microsoft.com/office/drawing/2014/main" id="{66F533D3-A6A0-4D46-A353-B1249D0D9779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xmlns="" r:embed="rId4"/>
              </a:ext>
            </a:extLst>
          </a:blip>
          <a:stretch>
            <a:fillRect/>
          </a:stretch>
        </p:blipFill>
        <p:spPr>
          <a:xfrm>
            <a:off x="8784377" y="6318845"/>
            <a:ext cx="777135" cy="461013"/>
          </a:xfrm>
          <a:prstGeom prst="rect">
            <a:avLst/>
          </a:prstGeom>
        </p:spPr>
      </p:pic>
      <p:sp>
        <p:nvSpPr>
          <p:cNvPr id="21" name="텍스트 개체 틀 20"/>
          <p:cNvSpPr>
            <a:spLocks noGrp="1"/>
          </p:cNvSpPr>
          <p:nvPr>
            <p:ph type="body" sz="quarter" idx="13" hasCustomPrompt="1"/>
          </p:nvPr>
        </p:nvSpPr>
        <p:spPr>
          <a:xfrm>
            <a:off x="9514703" y="6540844"/>
            <a:ext cx="469555" cy="274683"/>
          </a:xfrm>
          <a:prstGeom prst="rect">
            <a:avLst/>
          </a:prstGeom>
        </p:spPr>
        <p:txBody>
          <a:bodyPr/>
          <a:lstStyle>
            <a:lvl1pPr marL="0" marR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lvl1pPr>
          </a:lstStyle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ix고딕 B" panose="02020603020101020101" pitchFamily="18" charset="-127"/>
                <a:ea typeface="Rix고딕 B" panose="02020603020101020101" pitchFamily="18" charset="-127"/>
                <a:cs typeface="+mn-cs"/>
              </a:rPr>
              <a:t>1</a:t>
            </a:r>
            <a:endParaRPr lang="ko-KR" altLang="en-US" sz="2400" dirty="0" smtClean="0">
              <a:solidFill>
                <a:schemeClr val="bg1"/>
              </a:solidFill>
              <a:latin typeface="Rix고딕 B" panose="02020603020101020101" pitchFamily="18" charset="-127"/>
              <a:ea typeface="Rix고딕 B" panose="0202060302010102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314926700"/>
      </p:ext>
    </p:extLst>
  </p:cSld>
  <p:clrMapOvr>
    <a:masterClrMapping/>
  </p:clrMapOvr>
  <p:timing>
    <p:tnLst>
      <p:par>
        <p:cTn id="1" dur="indefinite" restart="never" nodeType="tmRoot"/>
      </p:par>
    </p:tnLst>
  </p:timing>
  <p:extLst mod="1">
    <p:ext uri="{DCECCB84-F9BA-43D5-87BE-67443E8EF086}">
      <p15:sldGuideLst xmlns:p15="http://schemas.microsoft.com/office/powerpoint/2012/main">
        <p15:guide id="1" pos="177" userDrawn="1">
          <p15:clr>
            <a:srgbClr val="FBAE40"/>
          </p15:clr>
        </p15:guide>
        <p15:guide id="2" pos="4893" userDrawn="1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대 추진전략">
    <p:bg>
      <p:bgPr>
        <a:blipFill dpi="0" rotWithShape="1">
          <a:blip r:embed="rId2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제목 1">
            <a:extLst>
              <a:ext uri="{FF2B5EF4-FFF2-40B4-BE49-F238E27FC236}">
                <a16:creationId xmlns:a16="http://schemas.microsoft.com/office/drawing/2014/main" id="{7FC35DEB-EFB9-4013-B8BA-62319D6755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4487" y="548680"/>
            <a:ext cx="9288001" cy="648000"/>
          </a:xfrm>
          <a:prstGeom prst="rect">
            <a:avLst/>
          </a:prstGeom>
        </p:spPr>
        <p:txBody>
          <a:bodyPr lIns="72000" tIns="36000" rIns="72000" bIns="36000" anchor="ctr"/>
          <a:lstStyle>
            <a:lvl1pPr marL="0" algn="l" defTabSz="685800" rtl="0" eaLnBrk="1" latinLnBrk="1" hangingPunct="1">
              <a:spcBef>
                <a:spcPct val="0"/>
              </a:spcBef>
              <a:buNone/>
              <a:defRPr lang="ko-KR" altLang="en-US" sz="1650" b="1" kern="1200" spc="-113" baseline="0" dirty="0">
                <a:ln w="1270">
                  <a:solidFill>
                    <a:schemeClr val="bg1">
                      <a:alpha val="10000"/>
                    </a:schemeClr>
                  </a:solidFill>
                </a:ln>
                <a:solidFill>
                  <a:schemeClr val="tx1"/>
                </a:solidFill>
                <a:latin typeface="Rix고딕 B" panose="02020603020101020101" pitchFamily="18" charset="-127"/>
                <a:ea typeface="Rix고딕 B" panose="02020603020101020101" pitchFamily="18" charset="-127"/>
                <a:cs typeface="+mj-cs"/>
              </a:defRPr>
            </a:lvl1pPr>
          </a:lstStyle>
          <a:p>
            <a:r>
              <a:rPr lang="ko-KR" altLang="en-US" dirty="0"/>
              <a:t>마스터 제목 스타일 편집</a:t>
            </a:r>
          </a:p>
        </p:txBody>
      </p:sp>
    </p:spTree>
    <p:extLst>
      <p:ext uri="{BB962C8B-B14F-4D97-AF65-F5344CB8AC3E}">
        <p14:creationId xmlns:p14="http://schemas.microsoft.com/office/powerpoint/2010/main" val="326065979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사업 전략">
    <p:bg>
      <p:bgPr>
        <a:blipFill dpi="0" rotWithShape="1">
          <a:blip r:embed="rId2">
            <a:alphaModFix amt="62000"/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E329A6E9-1EB7-4B60-8F03-5030B9C759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96616" y="44624"/>
            <a:ext cx="6552000" cy="936000"/>
          </a:xfrm>
          <a:prstGeom prst="rect">
            <a:avLst/>
          </a:prstGeom>
        </p:spPr>
        <p:txBody>
          <a:bodyPr lIns="72000" tIns="36000" rIns="72000" bIns="36000" anchor="ctr"/>
          <a:lstStyle>
            <a:lvl1pPr marL="0" algn="l" defTabSz="685800" rtl="0" eaLnBrk="1" latinLnBrk="1" hangingPunct="1">
              <a:spcBef>
                <a:spcPct val="0"/>
              </a:spcBef>
              <a:buNone/>
              <a:defRPr lang="ko-KR" altLang="en-US" sz="1650" b="1" kern="1200" spc="-113" baseline="0" dirty="0">
                <a:ln w="1270">
                  <a:solidFill>
                    <a:schemeClr val="bg1">
                      <a:alpha val="10000"/>
                    </a:schemeClr>
                  </a:solidFill>
                </a:ln>
                <a:solidFill>
                  <a:schemeClr val="tx1"/>
                </a:solidFill>
                <a:latin typeface="Rix고딕 B" panose="02020603020101020101" pitchFamily="18" charset="-127"/>
                <a:ea typeface="Rix고딕 B" panose="02020603020101020101" pitchFamily="18" charset="-127"/>
                <a:cs typeface="+mj-cs"/>
              </a:defRPr>
            </a:lvl1pPr>
          </a:lstStyle>
          <a:p>
            <a:r>
              <a:rPr lang="ko-KR" altLang="en-US" dirty="0"/>
              <a:t>마스터 제목 스타일 편집</a:t>
            </a:r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68AFC302-7D4B-461B-AE8B-C23107B2CC23}"/>
              </a:ext>
            </a:extLst>
          </p:cNvPr>
          <p:cNvSpPr/>
          <p:nvPr userDrawn="1"/>
        </p:nvSpPr>
        <p:spPr>
          <a:xfrm>
            <a:off x="895217" y="0"/>
            <a:ext cx="576000" cy="1051200"/>
          </a:xfrm>
          <a:prstGeom prst="rect">
            <a:avLst/>
          </a:prstGeom>
          <a:solidFill>
            <a:sysClr val="window" lastClr="FFFFFF">
              <a:lumMod val="85000"/>
            </a:sysClr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35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Rix고딕 B" panose="02020603020101020101" pitchFamily="18" charset="-127"/>
              <a:ea typeface="Rix고딕 B" panose="02020603020101020101" pitchFamily="18" charset="-127"/>
              <a:cs typeface="+mn-cs"/>
            </a:endParaRPr>
          </a:p>
        </p:txBody>
      </p:sp>
      <p:sp>
        <p:nvSpPr>
          <p:cNvPr id="5" name="직사각형 413">
            <a:extLst>
              <a:ext uri="{FF2B5EF4-FFF2-40B4-BE49-F238E27FC236}">
                <a16:creationId xmlns:a16="http://schemas.microsoft.com/office/drawing/2014/main" id="{6EB7F0B0-DDBC-4B0C-9192-E9FD54538888}"/>
              </a:ext>
            </a:extLst>
          </p:cNvPr>
          <p:cNvSpPr/>
          <p:nvPr userDrawn="1"/>
        </p:nvSpPr>
        <p:spPr>
          <a:xfrm>
            <a:off x="776455" y="3"/>
            <a:ext cx="648000" cy="647269"/>
          </a:xfrm>
          <a:custGeom>
            <a:avLst/>
            <a:gdLst/>
            <a:ahLst/>
            <a:cxnLst/>
            <a:rect l="l" t="t" r="r" b="b"/>
            <a:pathLst>
              <a:path w="625254" h="647269">
                <a:moveTo>
                  <a:pt x="0" y="0"/>
                </a:moveTo>
                <a:lnTo>
                  <a:pt x="625254" y="0"/>
                </a:lnTo>
                <a:cubicBezTo>
                  <a:pt x="314130" y="81945"/>
                  <a:pt x="71506" y="332021"/>
                  <a:pt x="0" y="647269"/>
                </a:cubicBezTo>
                <a:close/>
              </a:path>
            </a:pathLst>
          </a:custGeom>
          <a:gradFill flip="none" rotWithShape="1">
            <a:gsLst>
              <a:gs pos="0">
                <a:srgbClr val="4BB2FF">
                  <a:alpha val="50000"/>
                </a:srgbClr>
              </a:gs>
              <a:gs pos="100000">
                <a:sysClr val="window" lastClr="FFFFFF">
                  <a:alpha val="0"/>
                </a:sysClr>
              </a:gs>
            </a:gsLst>
            <a:lin ang="5400000" scaled="1"/>
            <a:tileRect/>
          </a:gra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35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Rix고딕 B" panose="02020603020101020101" pitchFamily="18" charset="-127"/>
              <a:ea typeface="Rix고딕 B" panose="02020603020101020101" pitchFamily="18" charset="-127"/>
              <a:cs typeface="+mn-cs"/>
            </a:endParaRPr>
          </a:p>
        </p:txBody>
      </p:sp>
      <p:grpSp>
        <p:nvGrpSpPr>
          <p:cNvPr id="8" name="그룹 7">
            <a:extLst>
              <a:ext uri="{FF2B5EF4-FFF2-40B4-BE49-F238E27FC236}">
                <a16:creationId xmlns:a16="http://schemas.microsoft.com/office/drawing/2014/main" id="{769F4BF2-6E6E-4C13-A5F7-84CBB4AEEBAB}"/>
              </a:ext>
            </a:extLst>
          </p:cNvPr>
          <p:cNvGrpSpPr/>
          <p:nvPr userDrawn="1"/>
        </p:nvGrpSpPr>
        <p:grpSpPr>
          <a:xfrm>
            <a:off x="776457" y="0"/>
            <a:ext cx="648080" cy="1051200"/>
            <a:chOff x="776456" y="0"/>
            <a:chExt cx="648080" cy="1051200"/>
          </a:xfrm>
        </p:grpSpPr>
        <p:sp>
          <p:nvSpPr>
            <p:cNvPr id="4" name="직사각형 3">
              <a:extLst>
                <a:ext uri="{FF2B5EF4-FFF2-40B4-BE49-F238E27FC236}">
                  <a16:creationId xmlns:a16="http://schemas.microsoft.com/office/drawing/2014/main" id="{B66D17DE-689C-41E8-9C99-8B74A521507E}"/>
                </a:ext>
              </a:extLst>
            </p:cNvPr>
            <p:cNvSpPr/>
            <p:nvPr userDrawn="1"/>
          </p:nvSpPr>
          <p:spPr>
            <a:xfrm>
              <a:off x="776456" y="0"/>
              <a:ext cx="648080" cy="1051200"/>
            </a:xfrm>
            <a:prstGeom prst="rect">
              <a:avLst/>
            </a:prstGeom>
            <a:solidFill>
              <a:srgbClr val="2661B1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35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ix고딕 B" panose="02020603020101020101" pitchFamily="18" charset="-127"/>
                <a:ea typeface="Rix고딕 B" panose="02020603020101020101" pitchFamily="18" charset="-127"/>
                <a:cs typeface="+mn-cs"/>
              </a:endParaRPr>
            </a:p>
          </p:txBody>
        </p:sp>
        <p:sp>
          <p:nvSpPr>
            <p:cNvPr id="6" name="직사각형 5">
              <a:extLst>
                <a:ext uri="{FF2B5EF4-FFF2-40B4-BE49-F238E27FC236}">
                  <a16:creationId xmlns:a16="http://schemas.microsoft.com/office/drawing/2014/main" id="{4830D780-9DFA-4C71-B6BE-B5229E4A9C8C}"/>
                </a:ext>
              </a:extLst>
            </p:cNvPr>
            <p:cNvSpPr/>
            <p:nvPr userDrawn="1"/>
          </p:nvSpPr>
          <p:spPr>
            <a:xfrm>
              <a:off x="776456" y="764728"/>
              <a:ext cx="648000" cy="216000"/>
            </a:xfrm>
            <a:prstGeom prst="rect">
              <a:avLst/>
            </a:prstGeom>
            <a:solidFill>
              <a:sysClr val="windowText" lastClr="000000">
                <a:lumMod val="95000"/>
                <a:lumOff val="5000"/>
                <a:alpha val="49804"/>
              </a:sysClr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35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ix고딕 B" panose="02020603020101020101" pitchFamily="18" charset="-127"/>
                <a:ea typeface="Rix고딕 B" panose="02020603020101020101" pitchFamily="18" charset="-127"/>
                <a:cs typeface="+mn-cs"/>
              </a:endParaRPr>
            </a:p>
          </p:txBody>
        </p:sp>
      </p:grpSp>
      <p:sp>
        <p:nvSpPr>
          <p:cNvPr id="13" name="직사각형 12">
            <a:extLst>
              <a:ext uri="{FF2B5EF4-FFF2-40B4-BE49-F238E27FC236}">
                <a16:creationId xmlns:a16="http://schemas.microsoft.com/office/drawing/2014/main" id="{8F1EE138-84B6-4415-A3E4-9B680901940E}"/>
              </a:ext>
            </a:extLst>
          </p:cNvPr>
          <p:cNvSpPr/>
          <p:nvPr userDrawn="1"/>
        </p:nvSpPr>
        <p:spPr>
          <a:xfrm>
            <a:off x="-15551" y="5733256"/>
            <a:ext cx="9936000" cy="720000"/>
          </a:xfrm>
          <a:prstGeom prst="rect">
            <a:avLst/>
          </a:prstGeom>
          <a:gradFill flip="none" rotWithShape="1">
            <a:gsLst>
              <a:gs pos="99000">
                <a:schemeClr val="bg1">
                  <a:alpha val="0"/>
                </a:schemeClr>
              </a:gs>
              <a:gs pos="0">
                <a:srgbClr val="737A83">
                  <a:alpha val="49804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Rix고딕 B" panose="02020603020101020101" pitchFamily="18" charset="-127"/>
              <a:ea typeface="Rix고딕 B" panose="02020603020101020101" pitchFamily="18" charset="-127"/>
              <a:cs typeface="+mn-cs"/>
            </a:endParaRPr>
          </a:p>
        </p:txBody>
      </p:sp>
      <p:pic>
        <p:nvPicPr>
          <p:cNvPr id="15" name="Picture 66" descr="eee-01">
            <a:extLst>
              <a:ext uri="{FF2B5EF4-FFF2-40B4-BE49-F238E27FC236}">
                <a16:creationId xmlns:a16="http://schemas.microsoft.com/office/drawing/2014/main" id="{C528AF54-27EF-4131-9D42-D0D52889B7CA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" t="5369" r="39371"/>
          <a:stretch/>
        </p:blipFill>
        <p:spPr bwMode="auto">
          <a:xfrm rot="5400000" flipV="1">
            <a:off x="978126" y="-25375"/>
            <a:ext cx="119609" cy="20695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그림 9">
            <a:extLst>
              <a:ext uri="{FF2B5EF4-FFF2-40B4-BE49-F238E27FC236}">
                <a16:creationId xmlns:a16="http://schemas.microsoft.com/office/drawing/2014/main" id="{E9FFE81B-979E-42A7-8FBD-DCE2A9AF2114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1449" y="6562472"/>
            <a:ext cx="976767" cy="2854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5177552"/>
      </p:ext>
    </p:extLst>
  </p:cSld>
  <p:clrMapOvr>
    <a:masterClrMapping/>
  </p:clrMapOvr>
  <p:timing>
    <p:tnLst>
      <p:par>
        <p:cTn id="1" dur="indefinite" restart="never" nodeType="tmRoot"/>
      </p:par>
    </p:tnLst>
  </p:timing>
  <p:extLst mod="1">
    <p:ext uri="{DCECCB84-F9BA-43D5-87BE-67443E8EF086}">
      <p15:sldGuideLst xmlns:p15="http://schemas.microsoft.com/office/powerpoint/2012/main">
        <p15:guide id="1" pos="177" userDrawn="1">
          <p15:clr>
            <a:srgbClr val="FBAE40"/>
          </p15:clr>
        </p15:guide>
        <p15:guide id="2" pos="4930" userDrawn="1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결언">
    <p:bg>
      <p:bgPr>
        <a:blipFill dpi="0" rotWithShape="1">
          <a:blip r:embed="rId2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81722373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감사">
    <p:bg>
      <p:bgPr>
        <a:blipFill dpi="0" rotWithShape="1">
          <a:blip r:embed="rId2">
            <a:alphaModFix amt="90000"/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084866699"/>
      </p:ext>
    </p:extLst>
  </p:cSld>
  <p:clrMapOvr>
    <a:masterClrMapping/>
  </p:clrMapOvr>
  <p:timing>
    <p:tnLst>
      <p:par>
        <p:cTn id="1" dur="indefinite" restart="never" nodeType="tmRoot"/>
      </p:par>
    </p:tnLst>
  </p:timing>
  <p:extLst mod="1">
    <p:ext uri="{DCECCB84-F9BA-43D5-87BE-67443E8EF086}">
      <p15:sldGuideLst xmlns:p15="http://schemas.microsoft.com/office/powerpoint/2012/main">
        <p15:guide id="1" pos="177" userDrawn="1">
          <p15:clr>
            <a:srgbClr val="FBAE40"/>
          </p15:clr>
        </p15:guide>
        <p15:guide id="2" pos="4930" userDrawn="1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도식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직사각형 2">
            <a:extLst>
              <a:ext uri="{FF2B5EF4-FFF2-40B4-BE49-F238E27FC236}">
                <a16:creationId xmlns:a16="http://schemas.microsoft.com/office/drawing/2014/main" id="{12945AC3-6C14-4033-B85F-E76CFE79E6F9}"/>
              </a:ext>
            </a:extLst>
          </p:cNvPr>
          <p:cNvSpPr/>
          <p:nvPr userDrawn="1"/>
        </p:nvSpPr>
        <p:spPr>
          <a:xfrm>
            <a:off x="200472" y="620688"/>
            <a:ext cx="720001" cy="360000"/>
          </a:xfrm>
          <a:prstGeom prst="rect">
            <a:avLst/>
          </a:prstGeom>
          <a:solidFill>
            <a:srgbClr val="44546A"/>
          </a:solidFill>
          <a:ln w="6350" cap="flat" cmpd="sng" algn="ctr">
            <a:solidFill>
              <a:srgbClr val="3A475A"/>
            </a:solidFill>
            <a:prstDash val="solid"/>
          </a:ln>
          <a:effectLst/>
        </p:spPr>
        <p:txBody>
          <a:bodyPr wrap="square" lIns="27000" tIns="27000" rIns="27000" bIns="27000" anchor="ctr">
            <a:noAutofit/>
            <a:scene3d>
              <a:camera prst="orthographicFront"/>
              <a:lightRig rig="threePt" dir="t"/>
            </a:scene3d>
            <a:sp3d>
              <a:bevelT w="0" h="63500"/>
            </a:sp3d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685800" rtl="0" eaLnBrk="1" fontAlgn="base" latinLnBrk="0" hangingPunct="1">
              <a:lnSpc>
                <a:spcPct val="100000"/>
              </a:lnSpc>
              <a:spcBef>
                <a:spcPts val="225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675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ix고딕 B" panose="02020603020101020101" pitchFamily="18" charset="-127"/>
                <a:ea typeface="Rix고딕 B" panose="02020603020101020101" pitchFamily="18" charset="-127"/>
                <a:cs typeface="+mn-cs"/>
              </a:rPr>
              <a:t>Box</a:t>
            </a:r>
            <a:endParaRPr kumimoji="0" lang="ko-KR" altLang="en-US" sz="675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Rix고딕 B" panose="02020603020101020101" pitchFamily="18" charset="-127"/>
              <a:ea typeface="Rix고딕 B" panose="02020603020101020101" pitchFamily="18" charset="-127"/>
              <a:cs typeface="+mn-cs"/>
            </a:endParaRPr>
          </a:p>
        </p:txBody>
      </p:sp>
      <p:sp>
        <p:nvSpPr>
          <p:cNvPr id="4" name="직사각형 3">
            <a:extLst>
              <a:ext uri="{FF2B5EF4-FFF2-40B4-BE49-F238E27FC236}">
                <a16:creationId xmlns:a16="http://schemas.microsoft.com/office/drawing/2014/main" id="{B69423F0-CF5B-4B32-AD26-DF6A35F3BD8F}"/>
              </a:ext>
            </a:extLst>
          </p:cNvPr>
          <p:cNvSpPr/>
          <p:nvPr userDrawn="1"/>
        </p:nvSpPr>
        <p:spPr>
          <a:xfrm>
            <a:off x="200472" y="1052736"/>
            <a:ext cx="720001" cy="360000"/>
          </a:xfrm>
          <a:prstGeom prst="rect">
            <a:avLst/>
          </a:prstGeom>
          <a:solidFill>
            <a:srgbClr val="0078B8"/>
          </a:solidFill>
          <a:ln w="6350" cap="flat" cmpd="sng" algn="ctr">
            <a:solidFill>
              <a:srgbClr val="00669C"/>
            </a:solidFill>
            <a:prstDash val="solid"/>
          </a:ln>
          <a:effectLst/>
        </p:spPr>
        <p:txBody>
          <a:bodyPr wrap="square" lIns="27000" tIns="27000" rIns="27000" bIns="27000" anchor="ctr">
            <a:noAutofit/>
            <a:scene3d>
              <a:camera prst="orthographicFront"/>
              <a:lightRig rig="threePt" dir="t"/>
            </a:scene3d>
            <a:sp3d>
              <a:bevelT w="0" h="63500"/>
            </a:sp3d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685800" rtl="0" eaLnBrk="1" fontAlgn="base" latinLnBrk="0" hangingPunct="1">
              <a:lnSpc>
                <a:spcPct val="100000"/>
              </a:lnSpc>
              <a:spcBef>
                <a:spcPts val="225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675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ix고딕 B" panose="02020603020101020101" pitchFamily="18" charset="-127"/>
                <a:ea typeface="Rix고딕 B" panose="02020603020101020101" pitchFamily="18" charset="-127"/>
                <a:cs typeface="+mn-cs"/>
              </a:rPr>
              <a:t>Box</a:t>
            </a:r>
          </a:p>
        </p:txBody>
      </p:sp>
      <p:sp>
        <p:nvSpPr>
          <p:cNvPr id="5" name="직사각형 4">
            <a:extLst>
              <a:ext uri="{FF2B5EF4-FFF2-40B4-BE49-F238E27FC236}">
                <a16:creationId xmlns:a16="http://schemas.microsoft.com/office/drawing/2014/main" id="{E2F7036A-39CA-479D-A5CB-EA202211A3EC}"/>
              </a:ext>
            </a:extLst>
          </p:cNvPr>
          <p:cNvSpPr/>
          <p:nvPr userDrawn="1"/>
        </p:nvSpPr>
        <p:spPr>
          <a:xfrm>
            <a:off x="200472" y="1484784"/>
            <a:ext cx="720001" cy="360000"/>
          </a:xfrm>
          <a:prstGeom prst="rect">
            <a:avLst/>
          </a:prstGeom>
          <a:solidFill>
            <a:srgbClr val="008EC0"/>
          </a:solidFill>
          <a:ln w="6350" cap="flat" cmpd="sng" algn="ctr">
            <a:solidFill>
              <a:srgbClr val="0079A3"/>
            </a:solidFill>
            <a:prstDash val="solid"/>
          </a:ln>
          <a:effectLst/>
        </p:spPr>
        <p:txBody>
          <a:bodyPr wrap="square" lIns="27000" tIns="27000" rIns="27000" bIns="27000" anchor="ctr">
            <a:noAutofit/>
            <a:scene3d>
              <a:camera prst="orthographicFront"/>
              <a:lightRig rig="threePt" dir="t"/>
            </a:scene3d>
            <a:sp3d>
              <a:bevelT w="0" h="63500"/>
            </a:sp3d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685800" rtl="0" eaLnBrk="1" fontAlgn="base" latinLnBrk="0" hangingPunct="1">
              <a:lnSpc>
                <a:spcPct val="100000"/>
              </a:lnSpc>
              <a:spcBef>
                <a:spcPts val="225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675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ix고딕 B" panose="02020603020101020101" pitchFamily="18" charset="-127"/>
                <a:ea typeface="Rix고딕 B" panose="02020603020101020101" pitchFamily="18" charset="-127"/>
                <a:cs typeface="+mn-cs"/>
              </a:rPr>
              <a:t>Box</a:t>
            </a:r>
          </a:p>
        </p:txBody>
      </p:sp>
      <p:sp>
        <p:nvSpPr>
          <p:cNvPr id="6" name="직사각형 5">
            <a:extLst>
              <a:ext uri="{FF2B5EF4-FFF2-40B4-BE49-F238E27FC236}">
                <a16:creationId xmlns:a16="http://schemas.microsoft.com/office/drawing/2014/main" id="{37EB489C-F2BC-4B99-8FFB-E8C4D2FE46EC}"/>
              </a:ext>
            </a:extLst>
          </p:cNvPr>
          <p:cNvSpPr/>
          <p:nvPr userDrawn="1"/>
        </p:nvSpPr>
        <p:spPr>
          <a:xfrm>
            <a:off x="200472" y="1916832"/>
            <a:ext cx="720001" cy="360000"/>
          </a:xfrm>
          <a:prstGeom prst="rect">
            <a:avLst/>
          </a:prstGeom>
          <a:solidFill>
            <a:srgbClr val="4DADCB"/>
          </a:solidFill>
          <a:ln w="6350" cap="flat" cmpd="sng" algn="ctr">
            <a:solidFill>
              <a:srgbClr val="3699B8"/>
            </a:solidFill>
            <a:prstDash val="solid"/>
          </a:ln>
          <a:effectLst/>
        </p:spPr>
        <p:txBody>
          <a:bodyPr wrap="square" lIns="27000" tIns="27000" rIns="27000" bIns="27000" rtlCol="0" anchor="ctr">
            <a:noAutofit/>
            <a:scene3d>
              <a:camera prst="orthographicFront"/>
              <a:lightRig rig="threePt" dir="t"/>
            </a:scene3d>
            <a:sp3d>
              <a:bevelT w="0" h="63500"/>
            </a:sp3d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685800" rtl="0" eaLnBrk="1" fontAlgn="base" latinLnBrk="0" hangingPunct="1">
              <a:lnSpc>
                <a:spcPct val="100000"/>
              </a:lnSpc>
              <a:spcBef>
                <a:spcPts val="225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675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ix고딕 B" panose="02020603020101020101" pitchFamily="18" charset="-127"/>
                <a:ea typeface="Rix고딕 B" panose="02020603020101020101" pitchFamily="18" charset="-127"/>
                <a:cs typeface="+mn-cs"/>
              </a:rPr>
              <a:t>Box</a:t>
            </a:r>
          </a:p>
        </p:txBody>
      </p:sp>
      <p:sp>
        <p:nvSpPr>
          <p:cNvPr id="7" name="직사각형 6">
            <a:extLst>
              <a:ext uri="{FF2B5EF4-FFF2-40B4-BE49-F238E27FC236}">
                <a16:creationId xmlns:a16="http://schemas.microsoft.com/office/drawing/2014/main" id="{74202A4F-3005-4725-9950-50DF91E92D76}"/>
              </a:ext>
            </a:extLst>
          </p:cNvPr>
          <p:cNvSpPr/>
          <p:nvPr userDrawn="1"/>
        </p:nvSpPr>
        <p:spPr>
          <a:xfrm>
            <a:off x="992560" y="620688"/>
            <a:ext cx="720001" cy="360000"/>
          </a:xfrm>
          <a:prstGeom prst="rect">
            <a:avLst/>
          </a:prstGeom>
          <a:gradFill flip="none" rotWithShape="1">
            <a:gsLst>
              <a:gs pos="50000">
                <a:srgbClr val="44546A">
                  <a:lumMod val="85000"/>
                </a:srgbClr>
              </a:gs>
              <a:gs pos="50000">
                <a:srgbClr val="44546A"/>
              </a:gs>
            </a:gsLst>
            <a:lin ang="16200000" scaled="1"/>
            <a:tileRect/>
          </a:gradFill>
          <a:ln w="12700" cap="flat" cmpd="sng" algn="ctr">
            <a:noFill/>
            <a:prstDash val="solid"/>
          </a:ln>
          <a:effectLst/>
        </p:spPr>
        <p:txBody>
          <a:bodyPr wrap="square" lIns="27000" tIns="27000" rIns="27000" bIns="27000" anchor="ctr">
            <a:noAutofit/>
            <a:scene3d>
              <a:camera prst="orthographicFront"/>
              <a:lightRig rig="threePt" dir="t"/>
            </a:scene3d>
            <a:sp3d>
              <a:bevelT w="0" h="63500"/>
            </a:sp3d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685800" rtl="0" eaLnBrk="1" fontAlgn="base" latinLnBrk="0" hangingPunct="1">
              <a:lnSpc>
                <a:spcPct val="100000"/>
              </a:lnSpc>
              <a:spcBef>
                <a:spcPts val="225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675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ix고딕 B" panose="02020603020101020101" pitchFamily="18" charset="-127"/>
                <a:ea typeface="Rix고딕 B" panose="02020603020101020101" pitchFamily="18" charset="-127"/>
                <a:cs typeface="+mn-cs"/>
              </a:rPr>
              <a:t>Box</a:t>
            </a:r>
            <a:endParaRPr kumimoji="0" lang="ko-KR" altLang="en-US" sz="675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Rix고딕 B" panose="02020603020101020101" pitchFamily="18" charset="-127"/>
              <a:ea typeface="Rix고딕 B" panose="02020603020101020101" pitchFamily="18" charset="-127"/>
              <a:cs typeface="+mn-cs"/>
            </a:endParaRPr>
          </a:p>
        </p:txBody>
      </p:sp>
      <p:sp>
        <p:nvSpPr>
          <p:cNvPr id="8" name="직사각형 7">
            <a:extLst>
              <a:ext uri="{FF2B5EF4-FFF2-40B4-BE49-F238E27FC236}">
                <a16:creationId xmlns:a16="http://schemas.microsoft.com/office/drawing/2014/main" id="{8269200D-C24A-4AB5-B1D7-B9EEDB0B9187}"/>
              </a:ext>
            </a:extLst>
          </p:cNvPr>
          <p:cNvSpPr/>
          <p:nvPr userDrawn="1"/>
        </p:nvSpPr>
        <p:spPr>
          <a:xfrm>
            <a:off x="992560" y="1052736"/>
            <a:ext cx="720001" cy="360000"/>
          </a:xfrm>
          <a:prstGeom prst="rect">
            <a:avLst/>
          </a:prstGeom>
          <a:gradFill>
            <a:gsLst>
              <a:gs pos="50000">
                <a:srgbClr val="0078B8">
                  <a:lumMod val="85000"/>
                </a:srgbClr>
              </a:gs>
              <a:gs pos="50000">
                <a:srgbClr val="0078B8"/>
              </a:gs>
            </a:gsLst>
            <a:lin ang="16200000" scaled="1"/>
          </a:gradFill>
          <a:ln w="9525" cap="flat" cmpd="sng" algn="ctr">
            <a:noFill/>
            <a:prstDash val="solid"/>
          </a:ln>
          <a:effectLst/>
        </p:spPr>
        <p:txBody>
          <a:bodyPr wrap="square" lIns="27000" tIns="27000" rIns="27000" bIns="27000" anchor="ctr">
            <a:noAutofit/>
            <a:scene3d>
              <a:camera prst="orthographicFront"/>
              <a:lightRig rig="threePt" dir="t"/>
            </a:scene3d>
            <a:sp3d>
              <a:bevelT w="0" h="63500"/>
            </a:sp3d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685800" rtl="0" eaLnBrk="1" fontAlgn="base" latinLnBrk="0" hangingPunct="1">
              <a:lnSpc>
                <a:spcPct val="100000"/>
              </a:lnSpc>
              <a:spcBef>
                <a:spcPts val="225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675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ix고딕 B" panose="02020603020101020101" pitchFamily="18" charset="-127"/>
                <a:ea typeface="Rix고딕 B" panose="02020603020101020101" pitchFamily="18" charset="-127"/>
                <a:cs typeface="+mn-cs"/>
              </a:rPr>
              <a:t>Box</a:t>
            </a:r>
          </a:p>
        </p:txBody>
      </p:sp>
      <p:sp>
        <p:nvSpPr>
          <p:cNvPr id="9" name="직사각형 8">
            <a:extLst>
              <a:ext uri="{FF2B5EF4-FFF2-40B4-BE49-F238E27FC236}">
                <a16:creationId xmlns:a16="http://schemas.microsoft.com/office/drawing/2014/main" id="{755066E2-3F07-4EF9-9245-03B600E40BAF}"/>
              </a:ext>
            </a:extLst>
          </p:cNvPr>
          <p:cNvSpPr/>
          <p:nvPr userDrawn="1"/>
        </p:nvSpPr>
        <p:spPr>
          <a:xfrm>
            <a:off x="992560" y="1484784"/>
            <a:ext cx="720001" cy="360000"/>
          </a:xfrm>
          <a:prstGeom prst="rect">
            <a:avLst/>
          </a:prstGeom>
          <a:gradFill>
            <a:gsLst>
              <a:gs pos="50000">
                <a:srgbClr val="008EC0">
                  <a:lumMod val="85000"/>
                </a:srgbClr>
              </a:gs>
              <a:gs pos="50000">
                <a:srgbClr val="008EC0"/>
              </a:gs>
            </a:gsLst>
            <a:lin ang="16200000" scaled="1"/>
          </a:gradFill>
          <a:ln w="9525" cap="flat" cmpd="sng" algn="ctr">
            <a:noFill/>
            <a:prstDash val="solid"/>
          </a:ln>
          <a:effectLst/>
        </p:spPr>
        <p:txBody>
          <a:bodyPr wrap="square" lIns="27000" tIns="27000" rIns="27000" bIns="27000" anchor="ctr">
            <a:noAutofit/>
            <a:scene3d>
              <a:camera prst="orthographicFront"/>
              <a:lightRig rig="threePt" dir="t"/>
            </a:scene3d>
            <a:sp3d>
              <a:bevelT w="0" h="63500"/>
            </a:sp3d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685800" rtl="0" eaLnBrk="1" fontAlgn="base" latinLnBrk="0" hangingPunct="1">
              <a:lnSpc>
                <a:spcPct val="100000"/>
              </a:lnSpc>
              <a:spcBef>
                <a:spcPts val="225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675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ix고딕 B" panose="02020603020101020101" pitchFamily="18" charset="-127"/>
                <a:ea typeface="Rix고딕 B" panose="02020603020101020101" pitchFamily="18" charset="-127"/>
                <a:cs typeface="+mn-cs"/>
              </a:rPr>
              <a:t>Box</a:t>
            </a:r>
          </a:p>
        </p:txBody>
      </p:sp>
      <p:sp>
        <p:nvSpPr>
          <p:cNvPr id="10" name="직사각형 9">
            <a:extLst>
              <a:ext uri="{FF2B5EF4-FFF2-40B4-BE49-F238E27FC236}">
                <a16:creationId xmlns:a16="http://schemas.microsoft.com/office/drawing/2014/main" id="{CC5F3F92-9A35-41DC-B9A6-5A775E7205B0}"/>
              </a:ext>
            </a:extLst>
          </p:cNvPr>
          <p:cNvSpPr/>
          <p:nvPr userDrawn="1"/>
        </p:nvSpPr>
        <p:spPr>
          <a:xfrm>
            <a:off x="992560" y="1916832"/>
            <a:ext cx="720001" cy="360000"/>
          </a:xfrm>
          <a:prstGeom prst="rect">
            <a:avLst/>
          </a:prstGeom>
          <a:gradFill>
            <a:gsLst>
              <a:gs pos="50000">
                <a:srgbClr val="4DADCB">
                  <a:lumMod val="85000"/>
                </a:srgbClr>
              </a:gs>
              <a:gs pos="50000">
                <a:srgbClr val="4DADCB"/>
              </a:gs>
            </a:gsLst>
            <a:lin ang="16200000" scaled="1"/>
          </a:gradFill>
          <a:ln w="25400" cap="flat" cmpd="sng" algn="ctr">
            <a:noFill/>
            <a:prstDash val="solid"/>
          </a:ln>
          <a:effectLst/>
        </p:spPr>
        <p:txBody>
          <a:bodyPr wrap="square" lIns="27000" tIns="27000" rIns="27000" bIns="27000" rtlCol="0" anchor="ctr">
            <a:noAutofit/>
            <a:scene3d>
              <a:camera prst="orthographicFront"/>
              <a:lightRig rig="threePt" dir="t"/>
            </a:scene3d>
            <a:sp3d>
              <a:bevelT w="0" h="63500"/>
            </a:sp3d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685800" rtl="0" eaLnBrk="1" fontAlgn="base" latinLnBrk="0" hangingPunct="1">
              <a:lnSpc>
                <a:spcPct val="100000"/>
              </a:lnSpc>
              <a:spcBef>
                <a:spcPts val="225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675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ix고딕 B" panose="02020603020101020101" pitchFamily="18" charset="-127"/>
                <a:ea typeface="Rix고딕 B" panose="02020603020101020101" pitchFamily="18" charset="-127"/>
                <a:cs typeface="+mn-cs"/>
              </a:rPr>
              <a:t>Box</a:t>
            </a:r>
          </a:p>
        </p:txBody>
      </p:sp>
      <p:sp>
        <p:nvSpPr>
          <p:cNvPr id="11" name="직사각형 10">
            <a:extLst>
              <a:ext uri="{FF2B5EF4-FFF2-40B4-BE49-F238E27FC236}">
                <a16:creationId xmlns:a16="http://schemas.microsoft.com/office/drawing/2014/main" id="{BB264ED1-BC38-4A6A-B901-0A4D080EC950}"/>
              </a:ext>
            </a:extLst>
          </p:cNvPr>
          <p:cNvSpPr/>
          <p:nvPr userDrawn="1"/>
        </p:nvSpPr>
        <p:spPr>
          <a:xfrm>
            <a:off x="992560" y="2348880"/>
            <a:ext cx="720001" cy="360000"/>
          </a:xfrm>
          <a:prstGeom prst="rect">
            <a:avLst/>
          </a:prstGeom>
          <a:gradFill flip="none" rotWithShape="1">
            <a:gsLst>
              <a:gs pos="50000">
                <a:srgbClr val="F3525E">
                  <a:lumMod val="85000"/>
                </a:srgbClr>
              </a:gs>
              <a:gs pos="50000">
                <a:srgbClr val="F3525E"/>
              </a:gs>
            </a:gsLst>
            <a:lin ang="16200000" scaled="1"/>
            <a:tileRect/>
          </a:gradFill>
          <a:ln w="12700" cap="flat" cmpd="sng" algn="ctr">
            <a:noFill/>
            <a:prstDash val="solid"/>
          </a:ln>
          <a:effectLst/>
        </p:spPr>
        <p:txBody>
          <a:bodyPr wrap="square" lIns="27000" tIns="27000" rIns="27000" bIns="27000" anchor="ctr">
            <a:noAutofit/>
            <a:scene3d>
              <a:camera prst="orthographicFront"/>
              <a:lightRig rig="threePt" dir="t"/>
            </a:scene3d>
            <a:sp3d>
              <a:bevelT w="0" h="63500"/>
            </a:sp3d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685800" rtl="0" eaLnBrk="1" fontAlgn="base" latinLnBrk="0" hangingPunct="1">
              <a:lnSpc>
                <a:spcPct val="100000"/>
              </a:lnSpc>
              <a:spcBef>
                <a:spcPts val="225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675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ix고딕 B" panose="02020603020101020101" pitchFamily="18" charset="-127"/>
                <a:ea typeface="Rix고딕 B" panose="02020603020101020101" pitchFamily="18" charset="-127"/>
                <a:cs typeface="+mn-cs"/>
              </a:rPr>
              <a:t>Box</a:t>
            </a:r>
            <a:endParaRPr kumimoji="0" lang="ko-KR" altLang="en-US" sz="675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Rix고딕 B" panose="02020603020101020101" pitchFamily="18" charset="-127"/>
              <a:ea typeface="Rix고딕 B" panose="02020603020101020101" pitchFamily="18" charset="-127"/>
              <a:cs typeface="+mn-cs"/>
            </a:endParaRPr>
          </a:p>
        </p:txBody>
      </p:sp>
      <p:sp>
        <p:nvSpPr>
          <p:cNvPr id="12" name="직사각형 11">
            <a:extLst>
              <a:ext uri="{FF2B5EF4-FFF2-40B4-BE49-F238E27FC236}">
                <a16:creationId xmlns:a16="http://schemas.microsoft.com/office/drawing/2014/main" id="{F7FE1624-A0EE-4724-B0C6-67E90B23A154}"/>
              </a:ext>
            </a:extLst>
          </p:cNvPr>
          <p:cNvSpPr/>
          <p:nvPr userDrawn="1"/>
        </p:nvSpPr>
        <p:spPr>
          <a:xfrm>
            <a:off x="200472" y="2348880"/>
            <a:ext cx="720001" cy="360000"/>
          </a:xfrm>
          <a:prstGeom prst="rect">
            <a:avLst/>
          </a:prstGeom>
          <a:solidFill>
            <a:srgbClr val="F3525E"/>
          </a:solidFill>
          <a:ln w="6350" cap="flat" cmpd="sng" algn="ctr">
            <a:solidFill>
              <a:srgbClr val="F02434"/>
            </a:solidFill>
            <a:prstDash val="solid"/>
          </a:ln>
          <a:effectLst/>
        </p:spPr>
        <p:txBody>
          <a:bodyPr wrap="square" lIns="27000" tIns="27000" rIns="27000" bIns="27000" rtlCol="0" anchor="ctr">
            <a:noAutofit/>
            <a:scene3d>
              <a:camera prst="orthographicFront"/>
              <a:lightRig rig="threePt" dir="t"/>
            </a:scene3d>
            <a:sp3d>
              <a:bevelT w="0" h="63500"/>
            </a:sp3d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685800" rtl="0" eaLnBrk="1" fontAlgn="base" latinLnBrk="0" hangingPunct="1">
              <a:lnSpc>
                <a:spcPct val="100000"/>
              </a:lnSpc>
              <a:spcBef>
                <a:spcPts val="225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675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ix고딕 B" panose="02020603020101020101" pitchFamily="18" charset="-127"/>
                <a:ea typeface="Rix고딕 B" panose="02020603020101020101" pitchFamily="18" charset="-127"/>
                <a:cs typeface="+mn-cs"/>
              </a:rPr>
              <a:t>Box</a:t>
            </a:r>
          </a:p>
        </p:txBody>
      </p:sp>
      <p:sp>
        <p:nvSpPr>
          <p:cNvPr id="13" name="포인트가 24개인 별 22">
            <a:extLst>
              <a:ext uri="{FF2B5EF4-FFF2-40B4-BE49-F238E27FC236}">
                <a16:creationId xmlns:a16="http://schemas.microsoft.com/office/drawing/2014/main" id="{481648E4-731D-495D-A9EB-7C281E0C0330}"/>
              </a:ext>
            </a:extLst>
          </p:cNvPr>
          <p:cNvSpPr>
            <a:spLocks noChangeAspect="1"/>
          </p:cNvSpPr>
          <p:nvPr userDrawn="1"/>
        </p:nvSpPr>
        <p:spPr bwMode="auto">
          <a:xfrm>
            <a:off x="3368824" y="188640"/>
            <a:ext cx="648000" cy="648000"/>
          </a:xfrm>
          <a:prstGeom prst="star24">
            <a:avLst/>
          </a:prstGeom>
          <a:gradFill flip="none" rotWithShape="1">
            <a:gsLst>
              <a:gs pos="45000">
                <a:srgbClr val="FFFF00"/>
              </a:gs>
              <a:gs pos="79000">
                <a:srgbClr val="FFC000"/>
              </a:gs>
              <a:gs pos="100000">
                <a:srgbClr val="E5505A"/>
              </a:gs>
            </a:gsLst>
            <a:path path="circle">
              <a:fillToRect l="50000" t="50000" r="50000" b="50000"/>
            </a:path>
            <a:tileRect/>
          </a:gradFill>
          <a:ln w="6350">
            <a:gradFill flip="none" rotWithShape="1">
              <a:gsLst>
                <a:gs pos="0">
                  <a:srgbClr val="FFC000"/>
                </a:gs>
                <a:gs pos="80000">
                  <a:schemeClr val="tx1"/>
                </a:gs>
                <a:gs pos="50000">
                  <a:srgbClr val="C00000"/>
                </a:gs>
              </a:gsLst>
              <a:path path="circle">
                <a:fillToRect l="50000" t="50000" r="50000" b="50000"/>
              </a:path>
              <a:tileRect/>
            </a:gradFill>
            <a:miter lim="800000"/>
            <a:headEnd/>
            <a:tailEnd/>
          </a:ln>
          <a:effectLst>
            <a:glow rad="12700">
              <a:srgbClr val="C00000">
                <a:alpha val="50000"/>
              </a:srgbClr>
            </a:glow>
          </a:effectLst>
        </p:spPr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  <a:scene3d>
              <a:camera prst="orthographicFront"/>
              <a:lightRig rig="threePt" dir="t"/>
            </a:scene3d>
            <a:sp3d>
              <a:bevelT w="0" h="63500"/>
            </a:sp3d>
          </a:bodyPr>
          <a:lstStyle/>
          <a:p>
            <a:pPr marL="0" marR="0" lvl="0" indent="0" algn="ctr" defTabSz="685800" rtl="0" eaLnBrk="1" fontAlgn="base" latinLnBrk="0" hangingPunct="1">
              <a:lnSpc>
                <a:spcPct val="100000"/>
              </a:lnSpc>
              <a:spcBef>
                <a:spcPts val="225"/>
              </a:spcBef>
              <a:spcAft>
                <a:spcPts val="0"/>
              </a:spcAft>
              <a:buClrTx/>
              <a:buSzTx/>
              <a:buFontTx/>
              <a:buNone/>
              <a:tabLst>
                <a:tab pos="64294" algn="l"/>
              </a:tabLst>
              <a:defRPr/>
            </a:pPr>
            <a:r>
              <a:rPr kumimoji="0" lang="en-US" altLang="ko-KR" sz="675" b="1" i="0" u="none" strike="noStrike" kern="1200" cap="none" spc="0" normalizeH="0" baseline="0" noProof="0" dirty="0">
                <a:ln w="6350" cmpd="sng">
                  <a:solidFill>
                    <a:srgbClr val="FFFFFF">
                      <a:alpha val="20000"/>
                    </a:srgbClr>
                  </a:solidFill>
                  <a:prstDash val="solid"/>
                  <a:miter lim="800000"/>
                </a:ln>
                <a:solidFill>
                  <a:srgbClr val="000000"/>
                </a:solidFill>
                <a:effectLst/>
                <a:uLnTx/>
                <a:uFillTx/>
                <a:latin typeface="Rix고딕 B" panose="02020603020101020101" pitchFamily="18" charset="-127"/>
                <a:ea typeface="Rix고딕 B" panose="02020603020101020101" pitchFamily="18" charset="-127"/>
                <a:cs typeface="+mn-cs"/>
              </a:rPr>
              <a:t>Issues</a:t>
            </a:r>
          </a:p>
        </p:txBody>
      </p:sp>
      <p:grpSp>
        <p:nvGrpSpPr>
          <p:cNvPr id="14" name="그룹 13">
            <a:extLst>
              <a:ext uri="{FF2B5EF4-FFF2-40B4-BE49-F238E27FC236}">
                <a16:creationId xmlns:a16="http://schemas.microsoft.com/office/drawing/2014/main" id="{10CD7258-374B-42E9-9A08-4B3279D8106A}"/>
              </a:ext>
            </a:extLst>
          </p:cNvPr>
          <p:cNvGrpSpPr>
            <a:grpSpLocks noChangeAspect="1"/>
          </p:cNvGrpSpPr>
          <p:nvPr userDrawn="1"/>
        </p:nvGrpSpPr>
        <p:grpSpPr>
          <a:xfrm>
            <a:off x="3368824" y="908720"/>
            <a:ext cx="648000" cy="648000"/>
            <a:chOff x="5007088" y="2763000"/>
            <a:chExt cx="2520000" cy="2520000"/>
          </a:xfrm>
        </p:grpSpPr>
        <p:sp>
          <p:nvSpPr>
            <p:cNvPr id="15" name="팔각형 14">
              <a:extLst>
                <a:ext uri="{FF2B5EF4-FFF2-40B4-BE49-F238E27FC236}">
                  <a16:creationId xmlns:a16="http://schemas.microsoft.com/office/drawing/2014/main" id="{7FC4D370-A44E-445C-9C38-E6DEDAF15316}"/>
                </a:ext>
              </a:extLst>
            </p:cNvPr>
            <p:cNvSpPr/>
            <p:nvPr userDrawn="1"/>
          </p:nvSpPr>
          <p:spPr bwMode="auto">
            <a:xfrm>
              <a:off x="5007088" y="2763000"/>
              <a:ext cx="2520000" cy="2520000"/>
            </a:xfrm>
            <a:prstGeom prst="octagon">
              <a:avLst/>
            </a:prstGeom>
            <a:solidFill>
              <a:srgbClr val="F3525E"/>
            </a:solidFill>
            <a:ln w="12700" cmpd="dbl">
              <a:solidFill>
                <a:schemeClr val="bg1"/>
              </a:solidFill>
              <a:miter lim="800000"/>
              <a:headEnd/>
              <a:tailEnd/>
            </a:ln>
          </p:spPr>
          <p:txBody>
            <a:bodyPr lIns="108000" rIns="72000" rtlCol="0" anchor="ctr"/>
            <a:lstStyle/>
            <a:p>
              <a:pPr marL="128588" marR="0" lvl="0" indent="-128588" algn="ctr" defTabSz="685800" rtl="0" eaLnBrk="1" fontAlgn="base" latinLnBrk="0" hangingPunct="1">
                <a:lnSpc>
                  <a:spcPct val="100000"/>
                </a:lnSpc>
                <a:spcBef>
                  <a:spcPts val="450"/>
                </a:spcBef>
                <a:spcAft>
                  <a:spcPts val="0"/>
                </a:spcAft>
                <a:buClrTx/>
                <a:buSzTx/>
                <a:buFont typeface="Wingdings" panose="05000000000000000000" pitchFamily="2" charset="2"/>
                <a:buChar char="§"/>
                <a:tabLst>
                  <a:tab pos="64294" algn="l"/>
                </a:tabLst>
                <a:defRPr/>
              </a:pPr>
              <a:endParaRPr kumimoji="0" lang="ko-KR" altLang="en-US" sz="675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ix고딕 B" panose="02020603020101020101" pitchFamily="18" charset="-127"/>
                <a:ea typeface="Rix고딕 B" panose="02020603020101020101" pitchFamily="18" charset="-127"/>
                <a:cs typeface="+mn-cs"/>
              </a:endParaRPr>
            </a:p>
          </p:txBody>
        </p:sp>
        <p:sp>
          <p:nvSpPr>
            <p:cNvPr id="16" name="팔각형 15">
              <a:extLst>
                <a:ext uri="{FF2B5EF4-FFF2-40B4-BE49-F238E27FC236}">
                  <a16:creationId xmlns:a16="http://schemas.microsoft.com/office/drawing/2014/main" id="{CF2D1147-5BFD-402A-92D0-F5EBB0C90678}"/>
                </a:ext>
              </a:extLst>
            </p:cNvPr>
            <p:cNvSpPr/>
            <p:nvPr userDrawn="1"/>
          </p:nvSpPr>
          <p:spPr bwMode="auto">
            <a:xfrm>
              <a:off x="5079088" y="2835000"/>
              <a:ext cx="2376000" cy="2376000"/>
            </a:xfrm>
            <a:prstGeom prst="octagon">
              <a:avLst/>
            </a:prstGeom>
            <a:solidFill>
              <a:schemeClr val="bg1"/>
            </a:solidFill>
            <a:ln w="38100" cmpd="sng">
              <a:noFill/>
              <a:miter lim="800000"/>
              <a:headEnd/>
              <a:tailEnd/>
            </a:ln>
          </p:spPr>
          <p:txBody>
            <a:bodyPr lIns="108000" rIns="72000" rtlCol="0" anchor="ctr"/>
            <a:lstStyle/>
            <a:p>
              <a:pPr marL="128588" marR="0" lvl="0" indent="-128588" algn="ctr" defTabSz="685800" rtl="0" eaLnBrk="1" fontAlgn="base" latinLnBrk="0" hangingPunct="1">
                <a:lnSpc>
                  <a:spcPct val="100000"/>
                </a:lnSpc>
                <a:spcBef>
                  <a:spcPts val="450"/>
                </a:spcBef>
                <a:spcAft>
                  <a:spcPts val="0"/>
                </a:spcAft>
                <a:buClrTx/>
                <a:buSzTx/>
                <a:buFont typeface="Wingdings" panose="05000000000000000000" pitchFamily="2" charset="2"/>
                <a:buChar char="§"/>
                <a:tabLst>
                  <a:tab pos="64294" algn="l"/>
                </a:tabLst>
                <a:defRPr/>
              </a:pPr>
              <a:endParaRPr kumimoji="0" lang="ko-KR" altLang="en-US" sz="675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ix고딕 B" panose="02020603020101020101" pitchFamily="18" charset="-127"/>
                <a:ea typeface="Rix고딕 B" panose="02020603020101020101" pitchFamily="18" charset="-127"/>
                <a:cs typeface="+mn-cs"/>
              </a:endParaRPr>
            </a:p>
          </p:txBody>
        </p:sp>
        <p:sp>
          <p:nvSpPr>
            <p:cNvPr id="17" name="팔각형 16">
              <a:extLst>
                <a:ext uri="{FF2B5EF4-FFF2-40B4-BE49-F238E27FC236}">
                  <a16:creationId xmlns:a16="http://schemas.microsoft.com/office/drawing/2014/main" id="{F774F769-1F39-4D8A-BB49-16BB3C29FB4A}"/>
                </a:ext>
              </a:extLst>
            </p:cNvPr>
            <p:cNvSpPr/>
            <p:nvPr userDrawn="1"/>
          </p:nvSpPr>
          <p:spPr bwMode="auto">
            <a:xfrm>
              <a:off x="5115088" y="2871000"/>
              <a:ext cx="2304000" cy="2304000"/>
            </a:xfrm>
            <a:prstGeom prst="octagon">
              <a:avLst/>
            </a:prstGeom>
            <a:solidFill>
              <a:srgbClr val="F3525E"/>
            </a:solidFill>
            <a:ln w="12700" cmpd="sng">
              <a:solidFill>
                <a:schemeClr val="bg1"/>
              </a:solidFill>
              <a:miter lim="800000"/>
              <a:headEnd/>
              <a:tailEnd/>
            </a:ln>
          </p:spPr>
          <p:txBody>
            <a:bodyPr lIns="108000" rIns="72000" rtlCol="0" anchor="ctr"/>
            <a:lstStyle/>
            <a:p>
              <a:pPr marL="128588" marR="0" lvl="0" indent="-128588" algn="ctr" defTabSz="685800" rtl="0" eaLnBrk="1" fontAlgn="base" latinLnBrk="0" hangingPunct="1">
                <a:lnSpc>
                  <a:spcPct val="100000"/>
                </a:lnSpc>
                <a:spcBef>
                  <a:spcPts val="450"/>
                </a:spcBef>
                <a:spcAft>
                  <a:spcPts val="0"/>
                </a:spcAft>
                <a:buClrTx/>
                <a:buSzTx/>
                <a:buFont typeface="Wingdings" panose="05000000000000000000" pitchFamily="2" charset="2"/>
                <a:buChar char="§"/>
                <a:tabLst>
                  <a:tab pos="64294" algn="l"/>
                </a:tabLst>
                <a:defRPr/>
              </a:pPr>
              <a:endParaRPr kumimoji="0" lang="ko-KR" altLang="en-US" sz="675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ix고딕 B" panose="02020603020101020101" pitchFamily="18" charset="-127"/>
                <a:ea typeface="Rix고딕 B" panose="02020603020101020101" pitchFamily="18" charset="-127"/>
                <a:cs typeface="+mn-cs"/>
              </a:endParaRPr>
            </a:p>
          </p:txBody>
        </p:sp>
        <p:sp>
          <p:nvSpPr>
            <p:cNvPr id="18" name="곱셈 기호 25">
              <a:extLst>
                <a:ext uri="{FF2B5EF4-FFF2-40B4-BE49-F238E27FC236}">
                  <a16:creationId xmlns:a16="http://schemas.microsoft.com/office/drawing/2014/main" id="{8A2158C2-B74D-449E-B395-699B79B89F1B}"/>
                </a:ext>
              </a:extLst>
            </p:cNvPr>
            <p:cNvSpPr/>
            <p:nvPr userDrawn="1"/>
          </p:nvSpPr>
          <p:spPr bwMode="auto">
            <a:xfrm>
              <a:off x="5115088" y="2871000"/>
              <a:ext cx="2304000" cy="2304000"/>
            </a:xfrm>
            <a:prstGeom prst="mathMultiply">
              <a:avLst/>
            </a:prstGeom>
            <a:solidFill>
              <a:schemeClr val="bg1"/>
            </a:solidFill>
            <a:ln w="12700">
              <a:noFill/>
              <a:miter lim="800000"/>
              <a:headEnd/>
              <a:tailEnd/>
            </a:ln>
          </p:spPr>
          <p:txBody>
            <a:bodyPr lIns="108000" rIns="72000" rtlCol="0" anchor="ctr"/>
            <a:lstStyle/>
            <a:p>
              <a:pPr marL="128588" marR="0" lvl="0" indent="-128588" algn="ctr" defTabSz="685800" rtl="0" eaLnBrk="1" fontAlgn="base" latinLnBrk="0" hangingPunct="1">
                <a:lnSpc>
                  <a:spcPct val="100000"/>
                </a:lnSpc>
                <a:spcBef>
                  <a:spcPts val="450"/>
                </a:spcBef>
                <a:spcAft>
                  <a:spcPts val="0"/>
                </a:spcAft>
                <a:buClrTx/>
                <a:buSzTx/>
                <a:buFont typeface="Wingdings" panose="05000000000000000000" pitchFamily="2" charset="2"/>
                <a:buChar char="§"/>
                <a:tabLst>
                  <a:tab pos="64294" algn="l"/>
                </a:tabLst>
                <a:defRPr/>
              </a:pPr>
              <a:endParaRPr kumimoji="0" lang="ko-KR" altLang="en-US" sz="675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ix고딕 B" panose="02020603020101020101" pitchFamily="18" charset="-127"/>
                <a:ea typeface="Rix고딕 B" panose="02020603020101020101" pitchFamily="18" charset="-127"/>
                <a:cs typeface="+mn-cs"/>
              </a:endParaRPr>
            </a:p>
          </p:txBody>
        </p:sp>
      </p:grpSp>
      <p:sp>
        <p:nvSpPr>
          <p:cNvPr id="19" name="타원형 설명선 35">
            <a:extLst>
              <a:ext uri="{FF2B5EF4-FFF2-40B4-BE49-F238E27FC236}">
                <a16:creationId xmlns:a16="http://schemas.microsoft.com/office/drawing/2014/main" id="{D86225A3-1DE4-40CF-B8FB-44568DE87879}"/>
              </a:ext>
            </a:extLst>
          </p:cNvPr>
          <p:cNvSpPr/>
          <p:nvPr userDrawn="1"/>
        </p:nvSpPr>
        <p:spPr>
          <a:xfrm>
            <a:off x="1784647" y="620688"/>
            <a:ext cx="720001" cy="360000"/>
          </a:xfrm>
          <a:prstGeom prst="wedgeEllipseCallout">
            <a:avLst/>
          </a:prstGeom>
          <a:gradFill flip="none" rotWithShape="1">
            <a:gsLst>
              <a:gs pos="50000">
                <a:srgbClr val="44546A">
                  <a:lumMod val="85000"/>
                </a:srgbClr>
              </a:gs>
              <a:gs pos="50000">
                <a:srgbClr val="44546A"/>
              </a:gs>
            </a:gsLst>
            <a:lin ang="12900000" scaled="0"/>
            <a:tileRect/>
          </a:gradFill>
          <a:ln w="19050" cap="flat" cmpd="sng" algn="ctr">
            <a:solidFill>
              <a:schemeClr val="bg1"/>
            </a:solidFill>
            <a:prstDash val="solid"/>
          </a:ln>
          <a:effectLst/>
        </p:spPr>
        <p:txBody>
          <a:bodyPr wrap="square" lIns="27000" tIns="27000" rIns="27000" bIns="27000" anchor="ctr">
            <a:noAutofit/>
            <a:scene3d>
              <a:camera prst="orthographicFront"/>
              <a:lightRig rig="threePt" dir="t"/>
            </a:scene3d>
            <a:sp3d>
              <a:bevelT w="0" h="63500"/>
            </a:sp3d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685800" rtl="0" eaLnBrk="1" fontAlgn="base" latinLnBrk="0" hangingPunct="1">
              <a:lnSpc>
                <a:spcPct val="100000"/>
              </a:lnSpc>
              <a:spcBef>
                <a:spcPts val="225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675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ix고딕 B" panose="02020603020101020101" pitchFamily="18" charset="-127"/>
                <a:ea typeface="Rix고딕 B" panose="02020603020101020101" pitchFamily="18" charset="-127"/>
                <a:cs typeface="+mn-cs"/>
              </a:rPr>
              <a:t>Box</a:t>
            </a:r>
            <a:endParaRPr kumimoji="0" lang="ko-KR" altLang="en-US" sz="675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Rix고딕 B" panose="02020603020101020101" pitchFamily="18" charset="-127"/>
              <a:ea typeface="Rix고딕 B" panose="02020603020101020101" pitchFamily="18" charset="-127"/>
              <a:cs typeface="+mn-cs"/>
            </a:endParaRPr>
          </a:p>
        </p:txBody>
      </p:sp>
      <p:sp>
        <p:nvSpPr>
          <p:cNvPr id="20" name="타원형 설명선 36">
            <a:extLst>
              <a:ext uri="{FF2B5EF4-FFF2-40B4-BE49-F238E27FC236}">
                <a16:creationId xmlns:a16="http://schemas.microsoft.com/office/drawing/2014/main" id="{B2EEC02A-B269-4407-BC76-91C3E3D21DB4}"/>
              </a:ext>
            </a:extLst>
          </p:cNvPr>
          <p:cNvSpPr/>
          <p:nvPr userDrawn="1"/>
        </p:nvSpPr>
        <p:spPr>
          <a:xfrm>
            <a:off x="1784647" y="1052736"/>
            <a:ext cx="720001" cy="360000"/>
          </a:xfrm>
          <a:prstGeom prst="wedgeEllipseCallout">
            <a:avLst/>
          </a:prstGeom>
          <a:gradFill>
            <a:gsLst>
              <a:gs pos="50000">
                <a:srgbClr val="0078B8">
                  <a:lumMod val="85000"/>
                </a:srgbClr>
              </a:gs>
              <a:gs pos="50000">
                <a:srgbClr val="0078B8"/>
              </a:gs>
            </a:gsLst>
            <a:lin ang="12900000" scaled="0"/>
          </a:gradFill>
          <a:ln w="19050" cap="flat" cmpd="sng" algn="ctr">
            <a:solidFill>
              <a:schemeClr val="bg1"/>
            </a:solidFill>
            <a:prstDash val="solid"/>
          </a:ln>
          <a:effectLst/>
        </p:spPr>
        <p:txBody>
          <a:bodyPr wrap="square" lIns="27000" tIns="27000" rIns="27000" bIns="27000" anchor="ctr">
            <a:noAutofit/>
            <a:scene3d>
              <a:camera prst="orthographicFront"/>
              <a:lightRig rig="threePt" dir="t"/>
            </a:scene3d>
            <a:sp3d>
              <a:bevelT w="0" h="63500"/>
            </a:sp3d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685800" rtl="0" eaLnBrk="1" fontAlgn="base" latinLnBrk="0" hangingPunct="1">
              <a:lnSpc>
                <a:spcPct val="100000"/>
              </a:lnSpc>
              <a:spcBef>
                <a:spcPts val="225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675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ix고딕 B" panose="02020603020101020101" pitchFamily="18" charset="-127"/>
                <a:ea typeface="Rix고딕 B" panose="02020603020101020101" pitchFamily="18" charset="-127"/>
                <a:cs typeface="+mn-cs"/>
              </a:rPr>
              <a:t>Box</a:t>
            </a:r>
          </a:p>
        </p:txBody>
      </p:sp>
      <p:sp>
        <p:nvSpPr>
          <p:cNvPr id="21" name="타원형 설명선 37">
            <a:extLst>
              <a:ext uri="{FF2B5EF4-FFF2-40B4-BE49-F238E27FC236}">
                <a16:creationId xmlns:a16="http://schemas.microsoft.com/office/drawing/2014/main" id="{7C428571-62BD-41DA-80FD-34F4E0124937}"/>
              </a:ext>
            </a:extLst>
          </p:cNvPr>
          <p:cNvSpPr/>
          <p:nvPr userDrawn="1"/>
        </p:nvSpPr>
        <p:spPr>
          <a:xfrm>
            <a:off x="1784647" y="1484784"/>
            <a:ext cx="720001" cy="360000"/>
          </a:xfrm>
          <a:prstGeom prst="wedgeEllipseCallout">
            <a:avLst/>
          </a:prstGeom>
          <a:gradFill>
            <a:gsLst>
              <a:gs pos="50000">
                <a:srgbClr val="008EC0">
                  <a:lumMod val="85000"/>
                </a:srgbClr>
              </a:gs>
              <a:gs pos="50000">
                <a:srgbClr val="008EC0"/>
              </a:gs>
            </a:gsLst>
            <a:lin ang="12900000" scaled="0"/>
          </a:gradFill>
          <a:ln w="19050" cap="flat" cmpd="sng" algn="ctr">
            <a:solidFill>
              <a:schemeClr val="bg1"/>
            </a:solidFill>
            <a:prstDash val="solid"/>
          </a:ln>
          <a:effectLst/>
        </p:spPr>
        <p:txBody>
          <a:bodyPr wrap="square" lIns="27000" tIns="27000" rIns="27000" bIns="27000" anchor="ctr">
            <a:noAutofit/>
            <a:scene3d>
              <a:camera prst="orthographicFront"/>
              <a:lightRig rig="threePt" dir="t"/>
            </a:scene3d>
            <a:sp3d>
              <a:bevelT w="0" h="63500"/>
            </a:sp3d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685800" rtl="0" eaLnBrk="1" fontAlgn="base" latinLnBrk="0" hangingPunct="1">
              <a:lnSpc>
                <a:spcPct val="100000"/>
              </a:lnSpc>
              <a:spcBef>
                <a:spcPts val="225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675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ix고딕 B" panose="02020603020101020101" pitchFamily="18" charset="-127"/>
                <a:ea typeface="Rix고딕 B" panose="02020603020101020101" pitchFamily="18" charset="-127"/>
                <a:cs typeface="+mn-cs"/>
              </a:rPr>
              <a:t>Box</a:t>
            </a:r>
          </a:p>
        </p:txBody>
      </p:sp>
      <p:sp>
        <p:nvSpPr>
          <p:cNvPr id="22" name="타원형 설명선 38">
            <a:extLst>
              <a:ext uri="{FF2B5EF4-FFF2-40B4-BE49-F238E27FC236}">
                <a16:creationId xmlns:a16="http://schemas.microsoft.com/office/drawing/2014/main" id="{0C32D33C-4024-4E63-8C45-257385BFF612}"/>
              </a:ext>
            </a:extLst>
          </p:cNvPr>
          <p:cNvSpPr/>
          <p:nvPr userDrawn="1"/>
        </p:nvSpPr>
        <p:spPr>
          <a:xfrm>
            <a:off x="1784647" y="1916832"/>
            <a:ext cx="720001" cy="360000"/>
          </a:xfrm>
          <a:prstGeom prst="wedgeEllipseCallout">
            <a:avLst/>
          </a:prstGeom>
          <a:gradFill>
            <a:gsLst>
              <a:gs pos="50000">
                <a:srgbClr val="4DADCB">
                  <a:lumMod val="85000"/>
                </a:srgbClr>
              </a:gs>
              <a:gs pos="50000">
                <a:srgbClr val="4DADCB"/>
              </a:gs>
            </a:gsLst>
            <a:lin ang="12900000" scaled="0"/>
          </a:gradFill>
          <a:ln w="19050" cap="flat" cmpd="sng" algn="ctr">
            <a:solidFill>
              <a:schemeClr val="bg1"/>
            </a:solidFill>
            <a:prstDash val="solid"/>
          </a:ln>
          <a:effectLst/>
        </p:spPr>
        <p:txBody>
          <a:bodyPr wrap="square" lIns="27000" tIns="27000" rIns="27000" bIns="27000" rtlCol="0" anchor="ctr">
            <a:noAutofit/>
            <a:scene3d>
              <a:camera prst="orthographicFront"/>
              <a:lightRig rig="threePt" dir="t"/>
            </a:scene3d>
            <a:sp3d>
              <a:bevelT w="0" h="63500"/>
            </a:sp3d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685800" rtl="0" eaLnBrk="1" fontAlgn="base" latinLnBrk="0" hangingPunct="1">
              <a:lnSpc>
                <a:spcPct val="100000"/>
              </a:lnSpc>
              <a:spcBef>
                <a:spcPts val="225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675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ix고딕 B" panose="02020603020101020101" pitchFamily="18" charset="-127"/>
                <a:ea typeface="Rix고딕 B" panose="02020603020101020101" pitchFamily="18" charset="-127"/>
                <a:cs typeface="+mn-cs"/>
              </a:rPr>
              <a:t>Box</a:t>
            </a:r>
          </a:p>
        </p:txBody>
      </p:sp>
      <p:sp>
        <p:nvSpPr>
          <p:cNvPr id="23" name="타원형 설명선 39">
            <a:extLst>
              <a:ext uri="{FF2B5EF4-FFF2-40B4-BE49-F238E27FC236}">
                <a16:creationId xmlns:a16="http://schemas.microsoft.com/office/drawing/2014/main" id="{AF5D1FA5-D157-4CE1-9C0D-5D268BD214C0}"/>
              </a:ext>
            </a:extLst>
          </p:cNvPr>
          <p:cNvSpPr/>
          <p:nvPr userDrawn="1"/>
        </p:nvSpPr>
        <p:spPr>
          <a:xfrm>
            <a:off x="1784647" y="2348880"/>
            <a:ext cx="720001" cy="360000"/>
          </a:xfrm>
          <a:prstGeom prst="wedgeEllipseCallout">
            <a:avLst/>
          </a:prstGeom>
          <a:gradFill flip="none" rotWithShape="1">
            <a:gsLst>
              <a:gs pos="50000">
                <a:srgbClr val="F3525E">
                  <a:lumMod val="85000"/>
                </a:srgbClr>
              </a:gs>
              <a:gs pos="50000">
                <a:srgbClr val="F3525E"/>
              </a:gs>
            </a:gsLst>
            <a:lin ang="12900000" scaled="0"/>
            <a:tileRect/>
          </a:gradFill>
          <a:ln w="19050" cap="flat" cmpd="sng" algn="ctr">
            <a:solidFill>
              <a:schemeClr val="bg1"/>
            </a:solidFill>
            <a:prstDash val="solid"/>
          </a:ln>
          <a:effectLst/>
        </p:spPr>
        <p:txBody>
          <a:bodyPr wrap="square" lIns="27000" tIns="27000" rIns="27000" bIns="27000" anchor="ctr">
            <a:noAutofit/>
            <a:scene3d>
              <a:camera prst="orthographicFront"/>
              <a:lightRig rig="threePt" dir="t"/>
            </a:scene3d>
            <a:sp3d>
              <a:bevelT w="0" h="63500"/>
            </a:sp3d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685800" rtl="0" eaLnBrk="1" fontAlgn="base" latinLnBrk="0" hangingPunct="1">
              <a:lnSpc>
                <a:spcPct val="100000"/>
              </a:lnSpc>
              <a:spcBef>
                <a:spcPts val="225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675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ix고딕 B" panose="02020603020101020101" pitchFamily="18" charset="-127"/>
                <a:ea typeface="Rix고딕 B" panose="02020603020101020101" pitchFamily="18" charset="-127"/>
                <a:cs typeface="+mn-cs"/>
              </a:rPr>
              <a:t>Box</a:t>
            </a:r>
            <a:endParaRPr kumimoji="0" lang="ko-KR" altLang="en-US" sz="675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Rix고딕 B" panose="02020603020101020101" pitchFamily="18" charset="-127"/>
              <a:ea typeface="Rix고딕 B" panose="02020603020101020101" pitchFamily="18" charset="-127"/>
              <a:cs typeface="+mn-cs"/>
            </a:endParaRPr>
          </a:p>
        </p:txBody>
      </p:sp>
      <p:sp>
        <p:nvSpPr>
          <p:cNvPr id="24" name="모서리가 둥근 사각형 설명선 40">
            <a:extLst>
              <a:ext uri="{FF2B5EF4-FFF2-40B4-BE49-F238E27FC236}">
                <a16:creationId xmlns:a16="http://schemas.microsoft.com/office/drawing/2014/main" id="{48EC0422-E1A5-47FC-8016-C82F507C6E16}"/>
              </a:ext>
            </a:extLst>
          </p:cNvPr>
          <p:cNvSpPr/>
          <p:nvPr userDrawn="1"/>
        </p:nvSpPr>
        <p:spPr>
          <a:xfrm>
            <a:off x="2576735" y="620688"/>
            <a:ext cx="720001" cy="360000"/>
          </a:xfrm>
          <a:prstGeom prst="wedgeRoundRectCallout">
            <a:avLst/>
          </a:prstGeom>
          <a:gradFill flip="none" rotWithShape="1">
            <a:gsLst>
              <a:gs pos="50000">
                <a:srgbClr val="44546A">
                  <a:lumMod val="85000"/>
                </a:srgbClr>
              </a:gs>
              <a:gs pos="50000">
                <a:srgbClr val="44546A"/>
              </a:gs>
            </a:gsLst>
            <a:lin ang="12900000" scaled="0"/>
            <a:tileRect/>
          </a:gradFill>
          <a:ln w="19050" cap="flat" cmpd="sng" algn="ctr">
            <a:solidFill>
              <a:schemeClr val="bg1"/>
            </a:solidFill>
            <a:prstDash val="solid"/>
          </a:ln>
          <a:effectLst/>
        </p:spPr>
        <p:txBody>
          <a:bodyPr wrap="square" lIns="27000" tIns="27000" rIns="27000" bIns="27000" anchor="ctr">
            <a:noAutofit/>
            <a:scene3d>
              <a:camera prst="orthographicFront"/>
              <a:lightRig rig="threePt" dir="t"/>
            </a:scene3d>
            <a:sp3d>
              <a:bevelT w="0" h="63500"/>
            </a:sp3d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685800" rtl="0" eaLnBrk="1" fontAlgn="base" latinLnBrk="0" hangingPunct="1">
              <a:lnSpc>
                <a:spcPct val="100000"/>
              </a:lnSpc>
              <a:spcBef>
                <a:spcPts val="225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675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ix고딕 B" panose="02020603020101020101" pitchFamily="18" charset="-127"/>
                <a:ea typeface="Rix고딕 B" panose="02020603020101020101" pitchFamily="18" charset="-127"/>
                <a:cs typeface="+mn-cs"/>
              </a:rPr>
              <a:t>Box</a:t>
            </a:r>
            <a:endParaRPr kumimoji="0" lang="ko-KR" altLang="en-US" sz="675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Rix고딕 B" panose="02020603020101020101" pitchFamily="18" charset="-127"/>
              <a:ea typeface="Rix고딕 B" panose="02020603020101020101" pitchFamily="18" charset="-127"/>
              <a:cs typeface="+mn-cs"/>
            </a:endParaRPr>
          </a:p>
        </p:txBody>
      </p:sp>
      <p:sp>
        <p:nvSpPr>
          <p:cNvPr id="25" name="모서리가 둥근 사각형 설명선 41">
            <a:extLst>
              <a:ext uri="{FF2B5EF4-FFF2-40B4-BE49-F238E27FC236}">
                <a16:creationId xmlns:a16="http://schemas.microsoft.com/office/drawing/2014/main" id="{E86CA9F3-013C-4B3D-92B0-55823D17ACEF}"/>
              </a:ext>
            </a:extLst>
          </p:cNvPr>
          <p:cNvSpPr/>
          <p:nvPr userDrawn="1"/>
        </p:nvSpPr>
        <p:spPr>
          <a:xfrm>
            <a:off x="2576735" y="1052736"/>
            <a:ext cx="720001" cy="360000"/>
          </a:xfrm>
          <a:prstGeom prst="wedgeRoundRectCallout">
            <a:avLst/>
          </a:prstGeom>
          <a:gradFill>
            <a:gsLst>
              <a:gs pos="50000">
                <a:srgbClr val="0078B8">
                  <a:lumMod val="85000"/>
                </a:srgbClr>
              </a:gs>
              <a:gs pos="50000">
                <a:srgbClr val="0078B8"/>
              </a:gs>
            </a:gsLst>
            <a:lin ang="12900000" scaled="0"/>
          </a:gradFill>
          <a:ln w="19050" cap="flat" cmpd="sng" algn="ctr">
            <a:solidFill>
              <a:schemeClr val="bg1"/>
            </a:solidFill>
            <a:prstDash val="solid"/>
          </a:ln>
          <a:effectLst/>
        </p:spPr>
        <p:txBody>
          <a:bodyPr wrap="square" lIns="27000" tIns="27000" rIns="27000" bIns="27000" anchor="ctr">
            <a:noAutofit/>
            <a:scene3d>
              <a:camera prst="orthographicFront"/>
              <a:lightRig rig="threePt" dir="t"/>
            </a:scene3d>
            <a:sp3d>
              <a:bevelT w="0" h="63500"/>
            </a:sp3d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685800" rtl="0" eaLnBrk="1" fontAlgn="base" latinLnBrk="0" hangingPunct="1">
              <a:lnSpc>
                <a:spcPct val="100000"/>
              </a:lnSpc>
              <a:spcBef>
                <a:spcPts val="225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675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ix고딕 B" panose="02020603020101020101" pitchFamily="18" charset="-127"/>
                <a:ea typeface="Rix고딕 B" panose="02020603020101020101" pitchFamily="18" charset="-127"/>
                <a:cs typeface="+mn-cs"/>
              </a:rPr>
              <a:t>Box</a:t>
            </a:r>
          </a:p>
        </p:txBody>
      </p:sp>
      <p:sp>
        <p:nvSpPr>
          <p:cNvPr id="26" name="모서리가 둥근 사각형 설명선 42">
            <a:extLst>
              <a:ext uri="{FF2B5EF4-FFF2-40B4-BE49-F238E27FC236}">
                <a16:creationId xmlns:a16="http://schemas.microsoft.com/office/drawing/2014/main" id="{D79EC333-9C6E-42DC-9114-CE00BB0742D9}"/>
              </a:ext>
            </a:extLst>
          </p:cNvPr>
          <p:cNvSpPr/>
          <p:nvPr userDrawn="1"/>
        </p:nvSpPr>
        <p:spPr>
          <a:xfrm>
            <a:off x="2576735" y="1484784"/>
            <a:ext cx="720001" cy="360000"/>
          </a:xfrm>
          <a:prstGeom prst="wedgeRoundRectCallout">
            <a:avLst/>
          </a:prstGeom>
          <a:gradFill>
            <a:gsLst>
              <a:gs pos="50000">
                <a:srgbClr val="008EC0">
                  <a:lumMod val="85000"/>
                </a:srgbClr>
              </a:gs>
              <a:gs pos="50000">
                <a:srgbClr val="008EC0"/>
              </a:gs>
            </a:gsLst>
            <a:lin ang="12900000" scaled="0"/>
          </a:gradFill>
          <a:ln w="19050" cap="flat" cmpd="sng" algn="ctr">
            <a:solidFill>
              <a:schemeClr val="bg1"/>
            </a:solidFill>
            <a:prstDash val="solid"/>
          </a:ln>
          <a:effectLst/>
        </p:spPr>
        <p:txBody>
          <a:bodyPr wrap="square" lIns="27000" tIns="27000" rIns="27000" bIns="27000" anchor="ctr">
            <a:noAutofit/>
            <a:scene3d>
              <a:camera prst="orthographicFront"/>
              <a:lightRig rig="threePt" dir="t"/>
            </a:scene3d>
            <a:sp3d>
              <a:bevelT w="0" h="63500"/>
            </a:sp3d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685800" rtl="0" eaLnBrk="1" fontAlgn="base" latinLnBrk="0" hangingPunct="1">
              <a:lnSpc>
                <a:spcPct val="100000"/>
              </a:lnSpc>
              <a:spcBef>
                <a:spcPts val="225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675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ix고딕 B" panose="02020603020101020101" pitchFamily="18" charset="-127"/>
                <a:ea typeface="Rix고딕 B" panose="02020603020101020101" pitchFamily="18" charset="-127"/>
                <a:cs typeface="+mn-cs"/>
              </a:rPr>
              <a:t>Box</a:t>
            </a:r>
          </a:p>
        </p:txBody>
      </p:sp>
      <p:sp>
        <p:nvSpPr>
          <p:cNvPr id="27" name="모서리가 둥근 사각형 설명선 43">
            <a:extLst>
              <a:ext uri="{FF2B5EF4-FFF2-40B4-BE49-F238E27FC236}">
                <a16:creationId xmlns:a16="http://schemas.microsoft.com/office/drawing/2014/main" id="{027E8778-FBAD-439E-8CEB-47A0D3E4C9D3}"/>
              </a:ext>
            </a:extLst>
          </p:cNvPr>
          <p:cNvSpPr/>
          <p:nvPr userDrawn="1"/>
        </p:nvSpPr>
        <p:spPr>
          <a:xfrm>
            <a:off x="2576735" y="1916832"/>
            <a:ext cx="720001" cy="360000"/>
          </a:xfrm>
          <a:prstGeom prst="wedgeRoundRectCallout">
            <a:avLst/>
          </a:prstGeom>
          <a:gradFill>
            <a:gsLst>
              <a:gs pos="50000">
                <a:srgbClr val="4DADCB">
                  <a:lumMod val="85000"/>
                </a:srgbClr>
              </a:gs>
              <a:gs pos="50000">
                <a:srgbClr val="4DADCB"/>
              </a:gs>
            </a:gsLst>
            <a:lin ang="12900000" scaled="0"/>
          </a:gradFill>
          <a:ln w="19050" cap="flat" cmpd="sng" algn="ctr">
            <a:solidFill>
              <a:schemeClr val="bg1"/>
            </a:solidFill>
            <a:prstDash val="solid"/>
          </a:ln>
          <a:effectLst/>
        </p:spPr>
        <p:txBody>
          <a:bodyPr wrap="square" lIns="27000" tIns="27000" rIns="27000" bIns="27000" rtlCol="0" anchor="ctr">
            <a:noAutofit/>
            <a:scene3d>
              <a:camera prst="orthographicFront"/>
              <a:lightRig rig="threePt" dir="t"/>
            </a:scene3d>
            <a:sp3d>
              <a:bevelT w="0" h="63500"/>
            </a:sp3d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685800" rtl="0" eaLnBrk="1" fontAlgn="base" latinLnBrk="0" hangingPunct="1">
              <a:lnSpc>
                <a:spcPct val="100000"/>
              </a:lnSpc>
              <a:spcBef>
                <a:spcPts val="225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675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ix고딕 B" panose="02020603020101020101" pitchFamily="18" charset="-127"/>
                <a:ea typeface="Rix고딕 B" panose="02020603020101020101" pitchFamily="18" charset="-127"/>
                <a:cs typeface="+mn-cs"/>
              </a:rPr>
              <a:t>Box</a:t>
            </a:r>
          </a:p>
        </p:txBody>
      </p:sp>
      <p:sp>
        <p:nvSpPr>
          <p:cNvPr id="28" name="모서리가 둥근 사각형 설명선 44">
            <a:extLst>
              <a:ext uri="{FF2B5EF4-FFF2-40B4-BE49-F238E27FC236}">
                <a16:creationId xmlns:a16="http://schemas.microsoft.com/office/drawing/2014/main" id="{5433BBD7-12F6-499C-A83D-9D784BC6F9CF}"/>
              </a:ext>
            </a:extLst>
          </p:cNvPr>
          <p:cNvSpPr/>
          <p:nvPr userDrawn="1"/>
        </p:nvSpPr>
        <p:spPr>
          <a:xfrm>
            <a:off x="2576735" y="2348880"/>
            <a:ext cx="720001" cy="360000"/>
          </a:xfrm>
          <a:prstGeom prst="wedgeRoundRectCallout">
            <a:avLst/>
          </a:prstGeom>
          <a:gradFill flip="none" rotWithShape="1">
            <a:gsLst>
              <a:gs pos="50000">
                <a:srgbClr val="F3525E">
                  <a:lumMod val="85000"/>
                </a:srgbClr>
              </a:gs>
              <a:gs pos="50000">
                <a:srgbClr val="F3525E"/>
              </a:gs>
            </a:gsLst>
            <a:lin ang="12900000" scaled="0"/>
            <a:tileRect/>
          </a:gradFill>
          <a:ln w="19050" cap="flat" cmpd="sng" algn="ctr">
            <a:solidFill>
              <a:schemeClr val="bg1"/>
            </a:solidFill>
            <a:prstDash val="solid"/>
          </a:ln>
          <a:effectLst/>
        </p:spPr>
        <p:txBody>
          <a:bodyPr wrap="square" lIns="27000" tIns="27000" rIns="27000" bIns="27000" anchor="ctr">
            <a:noAutofit/>
            <a:scene3d>
              <a:camera prst="orthographicFront"/>
              <a:lightRig rig="threePt" dir="t"/>
            </a:scene3d>
            <a:sp3d>
              <a:bevelT w="0" h="63500"/>
            </a:sp3d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685800" rtl="0" eaLnBrk="1" fontAlgn="base" latinLnBrk="0" hangingPunct="1">
              <a:lnSpc>
                <a:spcPct val="100000"/>
              </a:lnSpc>
              <a:spcBef>
                <a:spcPts val="225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675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ix고딕 B" panose="02020603020101020101" pitchFamily="18" charset="-127"/>
                <a:ea typeface="Rix고딕 B" panose="02020603020101020101" pitchFamily="18" charset="-127"/>
                <a:cs typeface="+mn-cs"/>
              </a:rPr>
              <a:t>Box</a:t>
            </a:r>
            <a:endParaRPr kumimoji="0" lang="ko-KR" altLang="en-US" sz="675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Rix고딕 B" panose="02020603020101020101" pitchFamily="18" charset="-127"/>
              <a:ea typeface="Rix고딕 B" panose="02020603020101020101" pitchFamily="18" charset="-127"/>
              <a:cs typeface="+mn-cs"/>
            </a:endParaRPr>
          </a:p>
        </p:txBody>
      </p:sp>
      <p:sp>
        <p:nvSpPr>
          <p:cNvPr id="29" name="화살표: 오른쪽 9">
            <a:extLst>
              <a:ext uri="{FF2B5EF4-FFF2-40B4-BE49-F238E27FC236}">
                <a16:creationId xmlns:a16="http://schemas.microsoft.com/office/drawing/2014/main" id="{3AFEBC65-6B16-427B-A7D6-20560A166F02}"/>
              </a:ext>
            </a:extLst>
          </p:cNvPr>
          <p:cNvSpPr/>
          <p:nvPr userDrawn="1"/>
        </p:nvSpPr>
        <p:spPr bwMode="auto">
          <a:xfrm>
            <a:off x="4305000" y="261654"/>
            <a:ext cx="720001" cy="359034"/>
          </a:xfrm>
          <a:prstGeom prst="rightArrow">
            <a:avLst/>
          </a:prstGeom>
          <a:gradFill flip="none" rotWithShape="1">
            <a:gsLst>
              <a:gs pos="25000">
                <a:srgbClr val="60C9EF"/>
              </a:gs>
              <a:gs pos="75000">
                <a:srgbClr val="4AC2ED"/>
              </a:gs>
              <a:gs pos="0">
                <a:srgbClr val="96D5EE"/>
              </a:gs>
              <a:gs pos="50000">
                <a:srgbClr val="107EA4"/>
              </a:gs>
              <a:gs pos="100000">
                <a:srgbClr val="BCE8F9"/>
              </a:gs>
            </a:gsLst>
            <a:lin ang="0" scaled="0"/>
            <a:tileRect/>
          </a:gradFill>
          <a:ln w="12700">
            <a:solidFill>
              <a:srgbClr val="002057"/>
            </a:solidFill>
            <a:miter lim="800000"/>
            <a:headEnd/>
            <a:tailEnd/>
          </a:ln>
        </p:spPr>
        <p:txBody>
          <a:bodyPr lIns="81000" rIns="54000" rtlCol="0" anchor="ctr"/>
          <a:lstStyle/>
          <a:p>
            <a:pPr marL="128588" marR="0" lvl="0" indent="-128588" algn="ctr" defTabSz="685800" rtl="0" eaLnBrk="1" fontAlgn="base" latinLnBrk="0" hangingPunct="1">
              <a:lnSpc>
                <a:spcPct val="100000"/>
              </a:lnSpc>
              <a:spcBef>
                <a:spcPts val="45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>
                <a:tab pos="64294" algn="l"/>
              </a:tabLst>
              <a:defRPr/>
            </a:pPr>
            <a:endParaRPr kumimoji="0" lang="ko-KR" altLang="en-US" sz="675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Rix고딕 B" panose="02020603020101020101" pitchFamily="18" charset="-127"/>
              <a:ea typeface="Rix고딕 B" panose="02020603020101020101" pitchFamily="18" charset="-127"/>
              <a:cs typeface="+mn-cs"/>
            </a:endParaRPr>
          </a:p>
        </p:txBody>
      </p:sp>
      <p:sp>
        <p:nvSpPr>
          <p:cNvPr id="30" name="화살표: 오른쪽 9">
            <a:extLst>
              <a:ext uri="{FF2B5EF4-FFF2-40B4-BE49-F238E27FC236}">
                <a16:creationId xmlns:a16="http://schemas.microsoft.com/office/drawing/2014/main" id="{5AF4FBE4-EB7A-4E81-BA65-CECD15253EBC}"/>
              </a:ext>
            </a:extLst>
          </p:cNvPr>
          <p:cNvSpPr/>
          <p:nvPr userDrawn="1"/>
        </p:nvSpPr>
        <p:spPr bwMode="auto">
          <a:xfrm>
            <a:off x="4258400" y="657123"/>
            <a:ext cx="720001" cy="359034"/>
          </a:xfrm>
          <a:prstGeom prst="leftArrow">
            <a:avLst/>
          </a:prstGeom>
          <a:gradFill flip="none" rotWithShape="1">
            <a:gsLst>
              <a:gs pos="25000">
                <a:srgbClr val="60C9EF"/>
              </a:gs>
              <a:gs pos="75000">
                <a:srgbClr val="4AC2ED"/>
              </a:gs>
              <a:gs pos="0">
                <a:srgbClr val="96D5EE"/>
              </a:gs>
              <a:gs pos="50000">
                <a:srgbClr val="107EA4"/>
              </a:gs>
              <a:gs pos="100000">
                <a:srgbClr val="BCE8F9"/>
              </a:gs>
            </a:gsLst>
            <a:lin ang="10800000" scaled="0"/>
            <a:tileRect/>
          </a:gradFill>
          <a:ln w="12700">
            <a:solidFill>
              <a:srgbClr val="002057"/>
            </a:solidFill>
            <a:miter lim="800000"/>
            <a:headEnd/>
            <a:tailEnd/>
          </a:ln>
        </p:spPr>
        <p:txBody>
          <a:bodyPr lIns="81000" rIns="54000" rtlCol="0" anchor="ctr"/>
          <a:lstStyle/>
          <a:p>
            <a:pPr marL="128588" marR="0" lvl="0" indent="-128588" algn="ctr" defTabSz="685800" rtl="0" eaLnBrk="1" fontAlgn="base" latinLnBrk="0" hangingPunct="1">
              <a:lnSpc>
                <a:spcPct val="100000"/>
              </a:lnSpc>
              <a:spcBef>
                <a:spcPts val="45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>
                <a:tab pos="64294" algn="l"/>
              </a:tabLst>
              <a:defRPr/>
            </a:pPr>
            <a:endParaRPr kumimoji="0" lang="ko-KR" altLang="en-US" sz="675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Rix고딕 B" panose="02020603020101020101" pitchFamily="18" charset="-127"/>
              <a:ea typeface="Rix고딕 B" panose="02020603020101020101" pitchFamily="18" charset="-127"/>
              <a:cs typeface="+mn-cs"/>
            </a:endParaRPr>
          </a:p>
        </p:txBody>
      </p:sp>
      <p:sp>
        <p:nvSpPr>
          <p:cNvPr id="31" name="화살표: 오른쪽 9">
            <a:extLst>
              <a:ext uri="{FF2B5EF4-FFF2-40B4-BE49-F238E27FC236}">
                <a16:creationId xmlns:a16="http://schemas.microsoft.com/office/drawing/2014/main" id="{E59451D8-9BC3-47F0-AB5E-E8DB35FE838F}"/>
              </a:ext>
            </a:extLst>
          </p:cNvPr>
          <p:cNvSpPr/>
          <p:nvPr userDrawn="1"/>
        </p:nvSpPr>
        <p:spPr bwMode="auto">
          <a:xfrm>
            <a:off x="5133176" y="260688"/>
            <a:ext cx="360000" cy="720000"/>
          </a:xfrm>
          <a:prstGeom prst="upArrow">
            <a:avLst/>
          </a:prstGeom>
          <a:gradFill flip="none" rotWithShape="1">
            <a:gsLst>
              <a:gs pos="25000">
                <a:srgbClr val="60C9EF"/>
              </a:gs>
              <a:gs pos="75000">
                <a:srgbClr val="4AC2ED"/>
              </a:gs>
              <a:gs pos="0">
                <a:srgbClr val="96D5EE"/>
              </a:gs>
              <a:gs pos="50000">
                <a:srgbClr val="107EA4"/>
              </a:gs>
              <a:gs pos="100000">
                <a:srgbClr val="BCE8F9"/>
              </a:gs>
            </a:gsLst>
            <a:lin ang="16200000" scaled="0"/>
            <a:tileRect/>
          </a:gradFill>
          <a:ln w="12700">
            <a:solidFill>
              <a:srgbClr val="002057"/>
            </a:solidFill>
            <a:miter lim="800000"/>
            <a:headEnd/>
            <a:tailEnd/>
          </a:ln>
        </p:spPr>
        <p:txBody>
          <a:bodyPr lIns="81000" rIns="54000" rtlCol="0" anchor="ctr"/>
          <a:lstStyle/>
          <a:p>
            <a:pPr marL="128588" marR="0" lvl="0" indent="-128588" algn="ctr" defTabSz="685800" rtl="0" eaLnBrk="1" fontAlgn="base" latinLnBrk="0" hangingPunct="1">
              <a:lnSpc>
                <a:spcPct val="100000"/>
              </a:lnSpc>
              <a:spcBef>
                <a:spcPts val="45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>
                <a:tab pos="64294" algn="l"/>
              </a:tabLst>
              <a:defRPr/>
            </a:pPr>
            <a:endParaRPr kumimoji="0" lang="ko-KR" altLang="en-US" sz="675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Rix고딕 B" panose="02020603020101020101" pitchFamily="18" charset="-127"/>
              <a:ea typeface="Rix고딕 B" panose="02020603020101020101" pitchFamily="18" charset="-127"/>
              <a:cs typeface="+mn-cs"/>
            </a:endParaRPr>
          </a:p>
        </p:txBody>
      </p:sp>
      <p:sp>
        <p:nvSpPr>
          <p:cNvPr id="32" name="화살표: 오른쪽 9">
            <a:extLst>
              <a:ext uri="{FF2B5EF4-FFF2-40B4-BE49-F238E27FC236}">
                <a16:creationId xmlns:a16="http://schemas.microsoft.com/office/drawing/2014/main" id="{10D92E67-0EF9-4337-A710-DBC5D8934736}"/>
              </a:ext>
            </a:extLst>
          </p:cNvPr>
          <p:cNvSpPr/>
          <p:nvPr userDrawn="1"/>
        </p:nvSpPr>
        <p:spPr bwMode="auto">
          <a:xfrm>
            <a:off x="5580065" y="296157"/>
            <a:ext cx="360000" cy="720000"/>
          </a:xfrm>
          <a:prstGeom prst="downArrow">
            <a:avLst/>
          </a:prstGeom>
          <a:gradFill flip="none" rotWithShape="1">
            <a:gsLst>
              <a:gs pos="25000">
                <a:srgbClr val="60C9EF"/>
              </a:gs>
              <a:gs pos="75000">
                <a:srgbClr val="4AC2ED"/>
              </a:gs>
              <a:gs pos="0">
                <a:srgbClr val="96D5EE"/>
              </a:gs>
              <a:gs pos="50000">
                <a:srgbClr val="107EA4"/>
              </a:gs>
              <a:gs pos="100000">
                <a:srgbClr val="BCE8F9"/>
              </a:gs>
            </a:gsLst>
            <a:lin ang="5400000" scaled="0"/>
            <a:tileRect/>
          </a:gradFill>
          <a:ln w="12700">
            <a:solidFill>
              <a:srgbClr val="002057"/>
            </a:solidFill>
            <a:miter lim="800000"/>
            <a:headEnd/>
            <a:tailEnd/>
          </a:ln>
        </p:spPr>
        <p:txBody>
          <a:bodyPr lIns="81000" rIns="54000" rtlCol="0" anchor="ctr"/>
          <a:lstStyle/>
          <a:p>
            <a:pPr marL="128588" marR="0" lvl="0" indent="-128588" algn="ctr" defTabSz="685800" rtl="0" eaLnBrk="1" fontAlgn="base" latinLnBrk="0" hangingPunct="1">
              <a:lnSpc>
                <a:spcPct val="100000"/>
              </a:lnSpc>
              <a:spcBef>
                <a:spcPts val="45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>
                <a:tab pos="64294" algn="l"/>
              </a:tabLst>
              <a:defRPr/>
            </a:pPr>
            <a:endParaRPr kumimoji="0" lang="ko-KR" altLang="en-US" sz="675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Rix고딕 B" panose="02020603020101020101" pitchFamily="18" charset="-127"/>
              <a:ea typeface="Rix고딕 B" panose="02020603020101020101" pitchFamily="18" charset="-127"/>
              <a:cs typeface="+mn-cs"/>
            </a:endParaRPr>
          </a:p>
        </p:txBody>
      </p:sp>
      <p:sp>
        <p:nvSpPr>
          <p:cNvPr id="33" name="직사각형 32">
            <a:extLst>
              <a:ext uri="{FF2B5EF4-FFF2-40B4-BE49-F238E27FC236}">
                <a16:creationId xmlns:a16="http://schemas.microsoft.com/office/drawing/2014/main" id="{CF7089D6-5997-47D9-A558-E37605BD7D75}"/>
              </a:ext>
            </a:extLst>
          </p:cNvPr>
          <p:cNvSpPr/>
          <p:nvPr userDrawn="1"/>
        </p:nvSpPr>
        <p:spPr>
          <a:xfrm>
            <a:off x="992640" y="2780928"/>
            <a:ext cx="720001" cy="360000"/>
          </a:xfrm>
          <a:prstGeom prst="rect">
            <a:avLst/>
          </a:prstGeom>
          <a:gradFill flip="none" rotWithShape="1">
            <a:gsLst>
              <a:gs pos="50000">
                <a:schemeClr val="bg1">
                  <a:lumMod val="85000"/>
                </a:schemeClr>
              </a:gs>
              <a:gs pos="50000">
                <a:schemeClr val="bg1">
                  <a:lumMod val="95000"/>
                </a:schemeClr>
              </a:gs>
            </a:gsLst>
            <a:lin ang="16200000" scaled="1"/>
            <a:tileRect/>
          </a:gradFill>
          <a:ln w="6350" cap="flat" cmpd="sng" algn="ctr">
            <a:solidFill>
              <a:schemeClr val="bg1">
                <a:lumMod val="85000"/>
              </a:schemeClr>
            </a:solidFill>
            <a:prstDash val="solid"/>
          </a:ln>
          <a:effectLst/>
        </p:spPr>
        <p:txBody>
          <a:bodyPr wrap="square" lIns="27000" tIns="27000" rIns="27000" bIns="27000" anchor="ctr">
            <a:noAutofit/>
            <a:scene3d>
              <a:camera prst="orthographicFront"/>
              <a:lightRig rig="threePt" dir="t"/>
            </a:scene3d>
            <a:sp3d>
              <a:bevelT w="0" h="63500"/>
            </a:sp3d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685800" rtl="0" eaLnBrk="1" fontAlgn="base" latinLnBrk="0" hangingPunct="1">
              <a:lnSpc>
                <a:spcPct val="100000"/>
              </a:lnSpc>
              <a:spcBef>
                <a:spcPts val="225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675" b="1" i="0" u="none" strike="noStrike" kern="0" cap="none" spc="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Rix고딕 B" panose="02020603020101020101" pitchFamily="18" charset="-127"/>
                <a:ea typeface="Rix고딕 B" panose="02020603020101020101" pitchFamily="18" charset="-127"/>
                <a:cs typeface="+mn-cs"/>
              </a:rPr>
              <a:t>Box</a:t>
            </a:r>
            <a:endParaRPr kumimoji="0" lang="ko-KR" altLang="en-US" sz="675" b="1" i="0" u="none" strike="noStrike" kern="0" cap="none" spc="0" normalizeH="0" baseline="0" noProof="0" dirty="0">
              <a:ln>
                <a:noFill/>
              </a:ln>
              <a:solidFill>
                <a:srgbClr val="000000">
                  <a:lumMod val="75000"/>
                  <a:lumOff val="25000"/>
                </a:srgbClr>
              </a:solidFill>
              <a:effectLst/>
              <a:uLnTx/>
              <a:uFillTx/>
              <a:latin typeface="Rix고딕 B" panose="02020603020101020101" pitchFamily="18" charset="-127"/>
              <a:ea typeface="Rix고딕 B" panose="02020603020101020101" pitchFamily="18" charset="-127"/>
              <a:cs typeface="+mn-cs"/>
            </a:endParaRPr>
          </a:p>
        </p:txBody>
      </p:sp>
      <p:sp>
        <p:nvSpPr>
          <p:cNvPr id="34" name="직사각형 33">
            <a:extLst>
              <a:ext uri="{FF2B5EF4-FFF2-40B4-BE49-F238E27FC236}">
                <a16:creationId xmlns:a16="http://schemas.microsoft.com/office/drawing/2014/main" id="{EEB38AF4-5442-46FB-A075-35D50F0EB902}"/>
              </a:ext>
            </a:extLst>
          </p:cNvPr>
          <p:cNvSpPr/>
          <p:nvPr userDrawn="1"/>
        </p:nvSpPr>
        <p:spPr>
          <a:xfrm>
            <a:off x="200472" y="2780928"/>
            <a:ext cx="720001" cy="360000"/>
          </a:xfrm>
          <a:prstGeom prst="rect">
            <a:avLst/>
          </a:prstGeom>
          <a:solidFill>
            <a:srgbClr val="F2F2F2"/>
          </a:solidFill>
          <a:ln w="6350" cap="flat" cmpd="sng" algn="ctr">
            <a:solidFill>
              <a:schemeClr val="bg1">
                <a:lumMod val="85000"/>
              </a:schemeClr>
            </a:solidFill>
            <a:prstDash val="solid"/>
          </a:ln>
          <a:effectLst/>
        </p:spPr>
        <p:txBody>
          <a:bodyPr wrap="square" lIns="27000" tIns="27000" rIns="27000" bIns="27000" anchor="ctr">
            <a:noAutofit/>
            <a:scene3d>
              <a:camera prst="orthographicFront"/>
              <a:lightRig rig="threePt" dir="t"/>
            </a:scene3d>
            <a:sp3d>
              <a:bevelT w="0" h="63500"/>
            </a:sp3d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685800" rtl="0" eaLnBrk="1" fontAlgn="base" latinLnBrk="0" hangingPunct="1">
              <a:lnSpc>
                <a:spcPct val="100000"/>
              </a:lnSpc>
              <a:spcBef>
                <a:spcPts val="225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675" b="1" i="0" u="none" strike="noStrike" kern="0" cap="none" spc="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Rix고딕 B" panose="02020603020101020101" pitchFamily="18" charset="-127"/>
                <a:ea typeface="Rix고딕 B" panose="02020603020101020101" pitchFamily="18" charset="-127"/>
                <a:cs typeface="+mn-cs"/>
              </a:rPr>
              <a:t>Box</a:t>
            </a:r>
            <a:endParaRPr kumimoji="0" lang="ko-KR" altLang="en-US" sz="675" b="1" i="0" u="none" strike="noStrike" kern="0" cap="none" spc="0" normalizeH="0" baseline="0" noProof="0" dirty="0">
              <a:ln>
                <a:noFill/>
              </a:ln>
              <a:solidFill>
                <a:srgbClr val="000000">
                  <a:lumMod val="75000"/>
                  <a:lumOff val="25000"/>
                </a:srgbClr>
              </a:solidFill>
              <a:effectLst/>
              <a:uLnTx/>
              <a:uFillTx/>
              <a:latin typeface="Rix고딕 B" panose="02020603020101020101" pitchFamily="18" charset="-127"/>
              <a:ea typeface="Rix고딕 B" panose="02020603020101020101" pitchFamily="18" charset="-127"/>
              <a:cs typeface="+mn-cs"/>
            </a:endParaRPr>
          </a:p>
        </p:txBody>
      </p:sp>
      <p:sp>
        <p:nvSpPr>
          <p:cNvPr id="35" name="타원형 설명선 51">
            <a:extLst>
              <a:ext uri="{FF2B5EF4-FFF2-40B4-BE49-F238E27FC236}">
                <a16:creationId xmlns:a16="http://schemas.microsoft.com/office/drawing/2014/main" id="{911B5604-B425-4F7F-9D0E-678CBA0B4D82}"/>
              </a:ext>
            </a:extLst>
          </p:cNvPr>
          <p:cNvSpPr/>
          <p:nvPr userDrawn="1"/>
        </p:nvSpPr>
        <p:spPr>
          <a:xfrm>
            <a:off x="1784647" y="2780928"/>
            <a:ext cx="720001" cy="360000"/>
          </a:xfrm>
          <a:prstGeom prst="wedgeEllipseCallout">
            <a:avLst/>
          </a:prstGeom>
          <a:gradFill flip="none" rotWithShape="1">
            <a:gsLst>
              <a:gs pos="50000">
                <a:schemeClr val="bg1">
                  <a:lumMod val="85000"/>
                </a:schemeClr>
              </a:gs>
              <a:gs pos="50000">
                <a:schemeClr val="bg1">
                  <a:lumMod val="95000"/>
                </a:schemeClr>
              </a:gs>
            </a:gsLst>
            <a:lin ang="12900000" scaled="0"/>
            <a:tileRect/>
          </a:gradFill>
          <a:ln w="19050" cap="flat" cmpd="sng" algn="ctr">
            <a:solidFill>
              <a:schemeClr val="bg1"/>
            </a:solidFill>
            <a:prstDash val="solid"/>
          </a:ln>
          <a:effectLst/>
        </p:spPr>
        <p:txBody>
          <a:bodyPr wrap="square" lIns="0" tIns="0" rIns="0" bIns="0" anchor="ctr">
            <a:noAutofit/>
            <a:scene3d>
              <a:camera prst="orthographicFront"/>
              <a:lightRig rig="threePt" dir="t"/>
            </a:scene3d>
            <a:sp3d>
              <a:bevelT w="0" h="63500"/>
            </a:sp3d>
          </a:bodyPr>
          <a:lstStyle/>
          <a:p>
            <a:pPr marL="0" marR="0" lvl="0" indent="0" algn="ctr" defTabSz="685800" rtl="0" eaLnBrk="1" fontAlgn="base" latinLnBrk="0" hangingPunct="1">
              <a:lnSpc>
                <a:spcPct val="100000"/>
              </a:lnSpc>
              <a:spcBef>
                <a:spcPts val="225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675" b="1" i="0" u="none" strike="noStrike" kern="0" cap="none" spc="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Rix고딕 B" panose="02020603020101020101" pitchFamily="18" charset="-127"/>
                <a:ea typeface="Rix고딕 B" panose="02020603020101020101" pitchFamily="18" charset="-127"/>
                <a:cs typeface="+mn-cs"/>
              </a:rPr>
              <a:t>Box</a:t>
            </a:r>
            <a:endParaRPr kumimoji="0" lang="ko-KR" altLang="en-US" sz="675" b="1" i="0" u="none" strike="noStrike" kern="0" cap="none" spc="0" normalizeH="0" baseline="0" noProof="0" dirty="0">
              <a:ln>
                <a:noFill/>
              </a:ln>
              <a:solidFill>
                <a:srgbClr val="000000">
                  <a:lumMod val="75000"/>
                  <a:lumOff val="25000"/>
                </a:srgbClr>
              </a:solidFill>
              <a:effectLst/>
              <a:uLnTx/>
              <a:uFillTx/>
              <a:latin typeface="Rix고딕 B" panose="02020603020101020101" pitchFamily="18" charset="-127"/>
              <a:ea typeface="Rix고딕 B" panose="02020603020101020101" pitchFamily="18" charset="-127"/>
              <a:cs typeface="+mn-cs"/>
            </a:endParaRPr>
          </a:p>
        </p:txBody>
      </p:sp>
      <p:sp>
        <p:nvSpPr>
          <p:cNvPr id="36" name="모서리가 둥근 사각형 설명선 52">
            <a:extLst>
              <a:ext uri="{FF2B5EF4-FFF2-40B4-BE49-F238E27FC236}">
                <a16:creationId xmlns:a16="http://schemas.microsoft.com/office/drawing/2014/main" id="{9B262529-2B9C-4767-B51A-A2E5F510DFAB}"/>
              </a:ext>
            </a:extLst>
          </p:cNvPr>
          <p:cNvSpPr/>
          <p:nvPr userDrawn="1"/>
        </p:nvSpPr>
        <p:spPr>
          <a:xfrm>
            <a:off x="2576735" y="2780928"/>
            <a:ext cx="720001" cy="360000"/>
          </a:xfrm>
          <a:prstGeom prst="wedgeRoundRectCallout">
            <a:avLst/>
          </a:prstGeom>
          <a:gradFill flip="none" rotWithShape="1">
            <a:gsLst>
              <a:gs pos="50000">
                <a:schemeClr val="bg1">
                  <a:lumMod val="85000"/>
                </a:schemeClr>
              </a:gs>
              <a:gs pos="50000">
                <a:schemeClr val="bg1">
                  <a:lumMod val="95000"/>
                </a:schemeClr>
              </a:gs>
            </a:gsLst>
            <a:lin ang="12900000" scaled="0"/>
            <a:tileRect/>
          </a:gradFill>
          <a:ln w="19050" cap="flat" cmpd="sng" algn="ctr">
            <a:solidFill>
              <a:schemeClr val="bg1"/>
            </a:solidFill>
            <a:prstDash val="solid"/>
          </a:ln>
          <a:effectLst/>
        </p:spPr>
        <p:txBody>
          <a:bodyPr wrap="square" lIns="27000" tIns="27000" rIns="27000" bIns="27000" anchor="ctr">
            <a:noAutofit/>
            <a:scene3d>
              <a:camera prst="orthographicFront"/>
              <a:lightRig rig="threePt" dir="t"/>
            </a:scene3d>
            <a:sp3d>
              <a:bevelT w="0" h="63500"/>
            </a:sp3d>
          </a:bodyPr>
          <a:lstStyle/>
          <a:p>
            <a:pPr marL="0" marR="0" lvl="0" indent="0" algn="ctr" defTabSz="685800" rtl="0" eaLnBrk="1" fontAlgn="base" latinLnBrk="0" hangingPunct="1">
              <a:lnSpc>
                <a:spcPct val="100000"/>
              </a:lnSpc>
              <a:spcBef>
                <a:spcPts val="225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675" b="1" i="0" u="none" strike="noStrike" kern="0" cap="none" spc="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Rix고딕 B" panose="02020603020101020101" pitchFamily="18" charset="-127"/>
                <a:ea typeface="Rix고딕 B" panose="02020603020101020101" pitchFamily="18" charset="-127"/>
                <a:cs typeface="+mn-cs"/>
              </a:rPr>
              <a:t>Box</a:t>
            </a:r>
            <a:endParaRPr kumimoji="0" lang="ko-KR" altLang="en-US" sz="675" b="1" i="0" u="none" strike="noStrike" kern="0" cap="none" spc="0" normalizeH="0" baseline="0" noProof="0" dirty="0">
              <a:ln>
                <a:noFill/>
              </a:ln>
              <a:solidFill>
                <a:srgbClr val="000000">
                  <a:lumMod val="75000"/>
                  <a:lumOff val="25000"/>
                </a:srgbClr>
              </a:solidFill>
              <a:effectLst/>
              <a:uLnTx/>
              <a:uFillTx/>
              <a:latin typeface="Rix고딕 B" panose="02020603020101020101" pitchFamily="18" charset="-127"/>
              <a:ea typeface="Rix고딕 B" panose="02020603020101020101" pitchFamily="18" charset="-127"/>
              <a:cs typeface="+mn-cs"/>
            </a:endParaRPr>
          </a:p>
        </p:txBody>
      </p:sp>
      <p:sp>
        <p:nvSpPr>
          <p:cNvPr id="37" name="직사각형 36">
            <a:extLst>
              <a:ext uri="{FF2B5EF4-FFF2-40B4-BE49-F238E27FC236}">
                <a16:creationId xmlns:a16="http://schemas.microsoft.com/office/drawing/2014/main" id="{E6AE3D87-899D-4945-B240-1348AE0CC359}"/>
              </a:ext>
            </a:extLst>
          </p:cNvPr>
          <p:cNvSpPr/>
          <p:nvPr userDrawn="1"/>
        </p:nvSpPr>
        <p:spPr>
          <a:xfrm>
            <a:off x="200472" y="188640"/>
            <a:ext cx="720001" cy="360000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 w="6350" cap="flat" cmpd="sng" algn="ctr">
            <a:solidFill>
              <a:schemeClr val="tx1">
                <a:lumMod val="75000"/>
                <a:lumOff val="25000"/>
              </a:schemeClr>
            </a:solidFill>
            <a:prstDash val="solid"/>
          </a:ln>
          <a:effectLst/>
        </p:spPr>
        <p:txBody>
          <a:bodyPr wrap="square" lIns="27000" tIns="27000" rIns="27000" bIns="27000" anchor="ctr">
            <a:noAutofit/>
            <a:scene3d>
              <a:camera prst="orthographicFront"/>
              <a:lightRig rig="threePt" dir="t"/>
            </a:scene3d>
            <a:sp3d>
              <a:bevelT w="0" h="63500"/>
            </a:sp3d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685800" rtl="0" eaLnBrk="1" fontAlgn="base" latinLnBrk="0" hangingPunct="1">
              <a:lnSpc>
                <a:spcPct val="100000"/>
              </a:lnSpc>
              <a:spcBef>
                <a:spcPts val="225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675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ix고딕 B" panose="02020603020101020101" pitchFamily="18" charset="-127"/>
                <a:ea typeface="Rix고딕 B" panose="02020603020101020101" pitchFamily="18" charset="-127"/>
                <a:cs typeface="+mn-cs"/>
              </a:rPr>
              <a:t>Box</a:t>
            </a:r>
            <a:endParaRPr kumimoji="0" lang="ko-KR" altLang="en-US" sz="675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Rix고딕 B" panose="02020603020101020101" pitchFamily="18" charset="-127"/>
              <a:ea typeface="Rix고딕 B" panose="02020603020101020101" pitchFamily="18" charset="-127"/>
              <a:cs typeface="+mn-cs"/>
            </a:endParaRPr>
          </a:p>
        </p:txBody>
      </p:sp>
      <p:sp>
        <p:nvSpPr>
          <p:cNvPr id="38" name="직사각형 37">
            <a:extLst>
              <a:ext uri="{FF2B5EF4-FFF2-40B4-BE49-F238E27FC236}">
                <a16:creationId xmlns:a16="http://schemas.microsoft.com/office/drawing/2014/main" id="{F748CD0C-858C-4A32-A21B-75DB4DC3FC13}"/>
              </a:ext>
            </a:extLst>
          </p:cNvPr>
          <p:cNvSpPr/>
          <p:nvPr userDrawn="1"/>
        </p:nvSpPr>
        <p:spPr>
          <a:xfrm>
            <a:off x="992560" y="188640"/>
            <a:ext cx="720001" cy="360000"/>
          </a:xfrm>
          <a:prstGeom prst="rect">
            <a:avLst/>
          </a:prstGeom>
          <a:gradFill flip="none" rotWithShape="1">
            <a:gsLst>
              <a:gs pos="50000">
                <a:schemeClr val="tx1">
                  <a:lumMod val="75000"/>
                  <a:lumOff val="25000"/>
                </a:schemeClr>
              </a:gs>
              <a:gs pos="50000">
                <a:schemeClr val="tx1">
                  <a:lumMod val="65000"/>
                  <a:lumOff val="35000"/>
                </a:schemeClr>
              </a:gs>
            </a:gsLst>
            <a:lin ang="16200000" scaled="1"/>
            <a:tileRect/>
          </a:gradFill>
          <a:ln w="12700" cap="flat" cmpd="sng" algn="ctr">
            <a:noFill/>
            <a:prstDash val="solid"/>
          </a:ln>
          <a:effectLst/>
        </p:spPr>
        <p:txBody>
          <a:bodyPr wrap="square" lIns="27000" tIns="27000" rIns="27000" bIns="27000" anchor="ctr">
            <a:noAutofit/>
            <a:scene3d>
              <a:camera prst="orthographicFront"/>
              <a:lightRig rig="threePt" dir="t"/>
            </a:scene3d>
            <a:sp3d>
              <a:bevelT w="0" h="63500"/>
            </a:sp3d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685800" rtl="0" eaLnBrk="1" fontAlgn="base" latinLnBrk="0" hangingPunct="1">
              <a:lnSpc>
                <a:spcPct val="100000"/>
              </a:lnSpc>
              <a:spcBef>
                <a:spcPts val="225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675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ix고딕 B" panose="02020603020101020101" pitchFamily="18" charset="-127"/>
                <a:ea typeface="Rix고딕 B" panose="02020603020101020101" pitchFamily="18" charset="-127"/>
                <a:cs typeface="+mn-cs"/>
              </a:rPr>
              <a:t>Box</a:t>
            </a:r>
            <a:endParaRPr kumimoji="0" lang="ko-KR" altLang="en-US" sz="675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Rix고딕 B" panose="02020603020101020101" pitchFamily="18" charset="-127"/>
              <a:ea typeface="Rix고딕 B" panose="02020603020101020101" pitchFamily="18" charset="-127"/>
              <a:cs typeface="+mn-cs"/>
            </a:endParaRPr>
          </a:p>
        </p:txBody>
      </p:sp>
      <p:sp>
        <p:nvSpPr>
          <p:cNvPr id="39" name="타원형 설명선 55">
            <a:extLst>
              <a:ext uri="{FF2B5EF4-FFF2-40B4-BE49-F238E27FC236}">
                <a16:creationId xmlns:a16="http://schemas.microsoft.com/office/drawing/2014/main" id="{0EBDB526-0994-4A54-A75C-D118381F0C4B}"/>
              </a:ext>
            </a:extLst>
          </p:cNvPr>
          <p:cNvSpPr/>
          <p:nvPr userDrawn="1"/>
        </p:nvSpPr>
        <p:spPr>
          <a:xfrm>
            <a:off x="1784647" y="188640"/>
            <a:ext cx="720001" cy="360000"/>
          </a:xfrm>
          <a:prstGeom prst="wedgeEllipseCallout">
            <a:avLst/>
          </a:prstGeom>
          <a:gradFill flip="none" rotWithShape="1">
            <a:gsLst>
              <a:gs pos="50000">
                <a:schemeClr val="tx1">
                  <a:lumMod val="75000"/>
                  <a:lumOff val="25000"/>
                </a:schemeClr>
              </a:gs>
              <a:gs pos="50000">
                <a:schemeClr val="tx1">
                  <a:lumMod val="65000"/>
                  <a:lumOff val="35000"/>
                </a:schemeClr>
              </a:gs>
            </a:gsLst>
            <a:lin ang="12900000" scaled="0"/>
            <a:tileRect/>
          </a:gradFill>
          <a:ln w="19050" cap="flat" cmpd="sng" algn="ctr">
            <a:solidFill>
              <a:schemeClr val="bg1"/>
            </a:solidFill>
            <a:prstDash val="solid"/>
          </a:ln>
          <a:effectLst/>
        </p:spPr>
        <p:txBody>
          <a:bodyPr wrap="square" lIns="0" tIns="0" rIns="0" bIns="0" anchor="ctr">
            <a:noAutofit/>
            <a:scene3d>
              <a:camera prst="orthographicFront"/>
              <a:lightRig rig="threePt" dir="t"/>
            </a:scene3d>
            <a:sp3d>
              <a:bevelT w="0" h="63500"/>
            </a:sp3d>
          </a:bodyPr>
          <a:lstStyle/>
          <a:p>
            <a:pPr marL="0" marR="0" lvl="0" indent="0" algn="ctr" defTabSz="685800" rtl="0" eaLnBrk="1" fontAlgn="base" latinLnBrk="0" hangingPunct="1">
              <a:lnSpc>
                <a:spcPct val="100000"/>
              </a:lnSpc>
              <a:spcBef>
                <a:spcPts val="225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675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ix고딕 B" panose="02020603020101020101" pitchFamily="18" charset="-127"/>
                <a:ea typeface="Rix고딕 B" panose="02020603020101020101" pitchFamily="18" charset="-127"/>
                <a:cs typeface="+mn-cs"/>
              </a:rPr>
              <a:t>Box</a:t>
            </a:r>
            <a:endParaRPr kumimoji="0" lang="ko-KR" altLang="en-US" sz="675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Rix고딕 B" panose="02020603020101020101" pitchFamily="18" charset="-127"/>
              <a:ea typeface="Rix고딕 B" panose="02020603020101020101" pitchFamily="18" charset="-127"/>
              <a:cs typeface="+mn-cs"/>
            </a:endParaRPr>
          </a:p>
        </p:txBody>
      </p:sp>
      <p:sp>
        <p:nvSpPr>
          <p:cNvPr id="40" name="모서리가 둥근 사각형 설명선 56">
            <a:extLst>
              <a:ext uri="{FF2B5EF4-FFF2-40B4-BE49-F238E27FC236}">
                <a16:creationId xmlns:a16="http://schemas.microsoft.com/office/drawing/2014/main" id="{037314DA-6148-4CFD-A920-72982CA0FCD3}"/>
              </a:ext>
            </a:extLst>
          </p:cNvPr>
          <p:cNvSpPr/>
          <p:nvPr userDrawn="1"/>
        </p:nvSpPr>
        <p:spPr>
          <a:xfrm>
            <a:off x="2576735" y="188640"/>
            <a:ext cx="720001" cy="360000"/>
          </a:xfrm>
          <a:prstGeom prst="wedgeRoundRectCallout">
            <a:avLst/>
          </a:prstGeom>
          <a:gradFill flip="none" rotWithShape="1">
            <a:gsLst>
              <a:gs pos="50000">
                <a:schemeClr val="tx1">
                  <a:lumMod val="75000"/>
                  <a:lumOff val="25000"/>
                </a:schemeClr>
              </a:gs>
              <a:gs pos="50000">
                <a:schemeClr val="tx1">
                  <a:lumMod val="65000"/>
                  <a:lumOff val="35000"/>
                </a:schemeClr>
              </a:gs>
            </a:gsLst>
            <a:lin ang="12900000" scaled="0"/>
            <a:tileRect/>
          </a:gradFill>
          <a:ln w="19050" cap="flat" cmpd="sng" algn="ctr">
            <a:solidFill>
              <a:schemeClr val="bg1"/>
            </a:solidFill>
            <a:prstDash val="solid"/>
          </a:ln>
          <a:effectLst/>
        </p:spPr>
        <p:txBody>
          <a:bodyPr wrap="square" lIns="27000" tIns="27000" rIns="27000" bIns="27000" anchor="ctr">
            <a:noAutofit/>
            <a:scene3d>
              <a:camera prst="orthographicFront"/>
              <a:lightRig rig="threePt" dir="t"/>
            </a:scene3d>
            <a:sp3d>
              <a:bevelT w="0" h="63500"/>
            </a:sp3d>
          </a:bodyPr>
          <a:lstStyle/>
          <a:p>
            <a:pPr marL="0" marR="0" lvl="0" indent="0" algn="ctr" defTabSz="685800" rtl="0" eaLnBrk="1" fontAlgn="base" latinLnBrk="0" hangingPunct="1">
              <a:lnSpc>
                <a:spcPct val="100000"/>
              </a:lnSpc>
              <a:spcBef>
                <a:spcPts val="225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675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ix고딕 B" panose="02020603020101020101" pitchFamily="18" charset="-127"/>
                <a:ea typeface="Rix고딕 B" panose="02020603020101020101" pitchFamily="18" charset="-127"/>
                <a:cs typeface="+mn-cs"/>
              </a:rPr>
              <a:t>Box</a:t>
            </a:r>
            <a:endParaRPr kumimoji="0" lang="ko-KR" altLang="en-US" sz="675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Rix고딕 B" panose="02020603020101020101" pitchFamily="18" charset="-127"/>
              <a:ea typeface="Rix고딕 B" panose="02020603020101020101" pitchFamily="18" charset="-127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2706735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감사">
    <p:bg>
      <p:bgPr>
        <a:blipFill dpi="0" rotWithShape="1">
          <a:blip r:embed="rId2">
            <a:alphaModFix amt="90000"/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E329A6E9-1EB7-4B60-8F03-5030B9C759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4486" y="548680"/>
            <a:ext cx="9288000" cy="648000"/>
          </a:xfrm>
          <a:prstGeom prst="rect">
            <a:avLst/>
          </a:prstGeom>
        </p:spPr>
        <p:txBody>
          <a:bodyPr lIns="72000" tIns="36000" rIns="72000" bIns="36000" anchor="ctr"/>
          <a:lstStyle>
            <a:lvl1pPr marL="0" algn="l" defTabSz="914400" rtl="0" eaLnBrk="1" latinLnBrk="1" hangingPunct="1">
              <a:spcBef>
                <a:spcPct val="0"/>
              </a:spcBef>
              <a:buNone/>
              <a:defRPr lang="ko-KR" altLang="en-US" sz="2200" b="1" kern="1200" spc="-150" baseline="0" dirty="0">
                <a:ln w="1270">
                  <a:solidFill>
                    <a:schemeClr val="bg1">
                      <a:alpha val="10000"/>
                    </a:schemeClr>
                  </a:solidFill>
                </a:ln>
                <a:solidFill>
                  <a:schemeClr val="tx1"/>
                </a:solidFill>
                <a:latin typeface="Rix고딕 B" panose="02020603020101020101" pitchFamily="18" charset="-127"/>
                <a:ea typeface="Rix고딕 B" panose="02020603020101020101" pitchFamily="18" charset="-127"/>
                <a:cs typeface="+mj-cs"/>
              </a:defRPr>
            </a:lvl1pPr>
          </a:lstStyle>
          <a:p>
            <a:r>
              <a:rPr lang="ko-KR" altLang="en-US" dirty="0"/>
              <a:t>마스터 제목 스타일 편집</a:t>
            </a:r>
          </a:p>
        </p:txBody>
      </p:sp>
    </p:spTree>
    <p:extLst>
      <p:ext uri="{BB962C8B-B14F-4D97-AF65-F5344CB8AC3E}">
        <p14:creationId xmlns:p14="http://schemas.microsoft.com/office/powerpoint/2010/main" val="3108051642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pos="217">
          <p15:clr>
            <a:srgbClr val="FBAE40"/>
          </p15:clr>
        </p15:guide>
        <p15:guide id="2" pos="6068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1.jpe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087321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</p:sldLayoutIdLst>
  <p:hf hdr="0" ftr="0" dt="0"/>
  <p:txStyles>
    <p:titleStyle>
      <a:lvl1pPr algn="ctr" defTabSz="685800" rtl="0" eaLnBrk="1" latinLnBrk="1" hangingPunct="1"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685800" rtl="0" eaLnBrk="1" latinLnBrk="1" hangingPunct="1">
        <a:spcBef>
          <a:spcPct val="20000"/>
        </a:spcBef>
        <a:buFont typeface="+mn-ea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685800" rtl="0" eaLnBrk="1" latinLnBrk="1" hangingPunct="1">
        <a:spcBef>
          <a:spcPct val="20000"/>
        </a:spcBef>
        <a:buFont typeface="+mn-ea" pitchFamily="34" charset="0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1" hangingPunct="1">
        <a:spcBef>
          <a:spcPct val="20000"/>
        </a:spcBef>
        <a:buFont typeface="+mn-ea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1" hangingPunct="1">
        <a:spcBef>
          <a:spcPct val="20000"/>
        </a:spcBef>
        <a:buFont typeface="+mn-ea" pitchFamily="34" charset="0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1" hangingPunct="1">
        <a:spcBef>
          <a:spcPct val="20000"/>
        </a:spcBef>
        <a:buFont typeface="+mn-ea" pitchFamily="34" charset="0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1" hangingPunct="1">
        <a:spcBef>
          <a:spcPct val="20000"/>
        </a:spcBef>
        <a:buFont typeface="+mn-ea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1" hangingPunct="1">
        <a:spcBef>
          <a:spcPct val="20000"/>
        </a:spcBef>
        <a:buFont typeface="+mn-ea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1" hangingPunct="1">
        <a:spcBef>
          <a:spcPct val="20000"/>
        </a:spcBef>
        <a:buFont typeface="+mn-ea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1" hangingPunct="1">
        <a:spcBef>
          <a:spcPct val="20000"/>
        </a:spcBef>
        <a:buFont typeface="+mn-ea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2.jpeg"/><Relationship Id="rId4" Type="http://schemas.openxmlformats.org/officeDocument/2006/relationships/image" Target="../media/image130.sv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115.95.5.164:81/" TargetMode="External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4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4.png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9.png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34.png"/><Relationship Id="rId5" Type="http://schemas.openxmlformats.org/officeDocument/2006/relationships/image" Target="../media/image33.png"/><Relationship Id="rId4" Type="http://schemas.openxmlformats.org/officeDocument/2006/relationships/image" Target="../media/image3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7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.png"/><Relationship Id="rId3" Type="http://schemas.openxmlformats.org/officeDocument/2006/relationships/image" Target="../media/image39.png"/><Relationship Id="rId7" Type="http://schemas.openxmlformats.org/officeDocument/2006/relationships/image" Target="../media/image43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42.png"/><Relationship Id="rId11" Type="http://schemas.openxmlformats.org/officeDocument/2006/relationships/image" Target="../media/image47.png"/><Relationship Id="rId5" Type="http://schemas.openxmlformats.org/officeDocument/2006/relationships/image" Target="../media/image41.png"/><Relationship Id="rId10" Type="http://schemas.openxmlformats.org/officeDocument/2006/relationships/image" Target="../media/image46.png"/><Relationship Id="rId4" Type="http://schemas.openxmlformats.org/officeDocument/2006/relationships/image" Target="../media/image40.png"/><Relationship Id="rId9" Type="http://schemas.openxmlformats.org/officeDocument/2006/relationships/image" Target="../media/image45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51.png"/><Relationship Id="rId4" Type="http://schemas.openxmlformats.org/officeDocument/2006/relationships/image" Target="../media/image50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6.png"/><Relationship Id="rId3" Type="http://schemas.openxmlformats.org/officeDocument/2006/relationships/image" Target="../media/image16.png"/><Relationship Id="rId7" Type="http://schemas.openxmlformats.org/officeDocument/2006/relationships/image" Target="../media/image55.png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54.png"/><Relationship Id="rId5" Type="http://schemas.openxmlformats.org/officeDocument/2006/relationships/image" Target="../media/image53.png"/><Relationship Id="rId10" Type="http://schemas.openxmlformats.org/officeDocument/2006/relationships/image" Target="../media/image58.png"/><Relationship Id="rId4" Type="http://schemas.openxmlformats.org/officeDocument/2006/relationships/image" Target="../media/image17.png"/><Relationship Id="rId9" Type="http://schemas.openxmlformats.org/officeDocument/2006/relationships/image" Target="../media/image57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63.png"/><Relationship Id="rId5" Type="http://schemas.openxmlformats.org/officeDocument/2006/relationships/image" Target="../media/image62.png"/><Relationship Id="rId4" Type="http://schemas.openxmlformats.org/officeDocument/2006/relationships/image" Target="../media/image61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7" Type="http://schemas.openxmlformats.org/officeDocument/2006/relationships/image" Target="../media/image67.png"/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66.png"/><Relationship Id="rId5" Type="http://schemas.openxmlformats.org/officeDocument/2006/relationships/image" Target="../media/image65.png"/><Relationship Id="rId4" Type="http://schemas.openxmlformats.org/officeDocument/2006/relationships/image" Target="../media/image26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image" Target="../media/image68.pn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69.png"/><Relationship Id="rId4" Type="http://schemas.openxmlformats.org/officeDocument/2006/relationships/image" Target="../media/image25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76.png"/><Relationship Id="rId3" Type="http://schemas.openxmlformats.org/officeDocument/2006/relationships/image" Target="../media/image71.png"/><Relationship Id="rId7" Type="http://schemas.openxmlformats.org/officeDocument/2006/relationships/image" Target="../media/image75.png"/><Relationship Id="rId2" Type="http://schemas.openxmlformats.org/officeDocument/2006/relationships/image" Target="../media/image70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74.png"/><Relationship Id="rId5" Type="http://schemas.openxmlformats.org/officeDocument/2006/relationships/image" Target="../media/image73.png"/><Relationship Id="rId4" Type="http://schemas.openxmlformats.org/officeDocument/2006/relationships/image" Target="../media/image72.pn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7.png"/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84.png"/><Relationship Id="rId3" Type="http://schemas.openxmlformats.org/officeDocument/2006/relationships/image" Target="../media/image79.png"/><Relationship Id="rId7" Type="http://schemas.openxmlformats.org/officeDocument/2006/relationships/image" Target="../media/image83.png"/><Relationship Id="rId2" Type="http://schemas.openxmlformats.org/officeDocument/2006/relationships/image" Target="../media/image78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82.png"/><Relationship Id="rId5" Type="http://schemas.openxmlformats.org/officeDocument/2006/relationships/image" Target="../media/image81.png"/><Relationship Id="rId10" Type="http://schemas.openxmlformats.org/officeDocument/2006/relationships/image" Target="../media/image86.png"/><Relationship Id="rId4" Type="http://schemas.openxmlformats.org/officeDocument/2006/relationships/image" Target="../media/image80.png"/><Relationship Id="rId9" Type="http://schemas.openxmlformats.org/officeDocument/2006/relationships/image" Target="../media/image85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8.png"/><Relationship Id="rId2" Type="http://schemas.openxmlformats.org/officeDocument/2006/relationships/image" Target="../media/image87.pn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90.png"/><Relationship Id="rId4" Type="http://schemas.openxmlformats.org/officeDocument/2006/relationships/image" Target="../media/image89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2.png"/><Relationship Id="rId7" Type="http://schemas.openxmlformats.org/officeDocument/2006/relationships/image" Target="../media/image96.png"/><Relationship Id="rId2" Type="http://schemas.openxmlformats.org/officeDocument/2006/relationships/image" Target="../media/image91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95.png"/><Relationship Id="rId5" Type="http://schemas.openxmlformats.org/officeDocument/2006/relationships/image" Target="../media/image94.png"/><Relationship Id="rId4" Type="http://schemas.openxmlformats.org/officeDocument/2006/relationships/image" Target="../media/image93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8.png"/><Relationship Id="rId2" Type="http://schemas.openxmlformats.org/officeDocument/2006/relationships/image" Target="../media/image97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99.pn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6.png"/><Relationship Id="rId3" Type="http://schemas.openxmlformats.org/officeDocument/2006/relationships/image" Target="../media/image101.png"/><Relationship Id="rId7" Type="http://schemas.openxmlformats.org/officeDocument/2006/relationships/image" Target="../media/image105.png"/><Relationship Id="rId2" Type="http://schemas.openxmlformats.org/officeDocument/2006/relationships/image" Target="../media/image100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04.png"/><Relationship Id="rId5" Type="http://schemas.openxmlformats.org/officeDocument/2006/relationships/image" Target="../media/image103.png"/><Relationship Id="rId4" Type="http://schemas.openxmlformats.org/officeDocument/2006/relationships/image" Target="../media/image102.png"/><Relationship Id="rId9" Type="http://schemas.openxmlformats.org/officeDocument/2006/relationships/image" Target="../media/image107.png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08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8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4.png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109.pn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10.png"/><Relationship Id="rId4" Type="http://schemas.openxmlformats.org/officeDocument/2006/relationships/image" Target="../media/image26.png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2.png"/><Relationship Id="rId2" Type="http://schemas.openxmlformats.org/officeDocument/2006/relationships/image" Target="../media/image111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15.png"/><Relationship Id="rId5" Type="http://schemas.openxmlformats.org/officeDocument/2006/relationships/image" Target="../media/image114.png"/><Relationship Id="rId4" Type="http://schemas.openxmlformats.org/officeDocument/2006/relationships/image" Target="../media/image113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1.sv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11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직사각형 14">
            <a:extLst>
              <a:ext uri="{FF2B5EF4-FFF2-40B4-BE49-F238E27FC236}">
                <a16:creationId xmlns:a16="http://schemas.microsoft.com/office/drawing/2014/main" id="{F58DBD13-71A1-4FFE-9716-EC258BE8441F}"/>
              </a:ext>
            </a:extLst>
          </p:cNvPr>
          <p:cNvSpPr/>
          <p:nvPr/>
        </p:nvSpPr>
        <p:spPr bwMode="auto">
          <a:xfrm>
            <a:off x="3512840" y="2852936"/>
            <a:ext cx="5976664" cy="400051"/>
          </a:xfrm>
          <a:prstGeom prst="rect">
            <a:avLst/>
          </a:prstGeom>
          <a:solidFill>
            <a:srgbClr val="043458"/>
          </a:solidFill>
          <a:ln>
            <a:noFill/>
          </a:ln>
        </p:spPr>
        <p:txBody>
          <a:bodyPr wrap="square" lIns="36000" tIns="36000" rIns="36000" bIns="36000" rtlCol="0" anchor="ctr"/>
          <a:lstStyle/>
          <a:p>
            <a:pPr algn="ctr" latinLnBrk="0"/>
            <a:endParaRPr lang="ko-KR" altLang="en-US" sz="1200" b="1" dirty="0">
              <a:solidFill>
                <a:srgbClr val="000000"/>
              </a:solidFill>
              <a:latin typeface="KoPub돋움체 Bold" panose="02020603020101020101" pitchFamily="18" charset="-127"/>
              <a:ea typeface="KoPub돋움체 Bold" panose="02020603020101020101" pitchFamily="18" charset="-127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936776" y="2258154"/>
            <a:ext cx="6552728" cy="720080"/>
          </a:xfrm>
          <a:prstGeom prst="rect">
            <a:avLst/>
          </a:prstGeom>
          <a:noFill/>
          <a:effectLst/>
        </p:spPr>
        <p:txBody>
          <a:bodyPr wrap="square" rtlCol="0">
            <a:noAutofit/>
          </a:bodyPr>
          <a:lstStyle/>
          <a:p>
            <a:pPr algn="r">
              <a:lnSpc>
                <a:spcPct val="110000"/>
              </a:lnSpc>
            </a:pPr>
            <a:r>
              <a:rPr lang="ko-KR" altLang="en-US" sz="3200" b="1" dirty="0" smtClean="0">
                <a:ln w="1270">
                  <a:solidFill>
                    <a:schemeClr val="tx1">
                      <a:alpha val="10000"/>
                    </a:schemeClr>
                  </a:solidFill>
                </a:ln>
                <a:solidFill>
                  <a:prstClr val="white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차세대 통합관리 플랫폼</a:t>
            </a:r>
            <a:endParaRPr lang="en-US" altLang="ko-KR" sz="2400" b="1" dirty="0" smtClean="0">
              <a:ln w="1270">
                <a:solidFill>
                  <a:schemeClr val="tx1">
                    <a:alpha val="10000"/>
                  </a:schemeClr>
                </a:solidFill>
              </a:ln>
              <a:solidFill>
                <a:prstClr val="white"/>
              </a:solidFill>
              <a:latin typeface="KoPub돋움체 Bold" panose="02020603020101020101" pitchFamily="18" charset="-127"/>
              <a:ea typeface="KoPub돋움체 Bold" panose="02020603020101020101" pitchFamily="18" charset="-127"/>
            </a:endParaRPr>
          </a:p>
          <a:p>
            <a:pPr algn="r">
              <a:lnSpc>
                <a:spcPct val="110000"/>
              </a:lnSpc>
            </a:pPr>
            <a:r>
              <a:rPr lang="ko-KR" altLang="en-US" sz="2400" b="1" dirty="0" smtClean="0">
                <a:ln w="1270">
                  <a:solidFill>
                    <a:schemeClr val="tx1">
                      <a:alpha val="10000"/>
                    </a:schemeClr>
                  </a:solidFill>
                </a:ln>
                <a:solidFill>
                  <a:prstClr val="white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모바일 시스템 매뉴얼</a:t>
            </a:r>
            <a:r>
              <a:rPr lang="en-US" altLang="ko-KR" sz="2400" b="1" dirty="0" smtClean="0">
                <a:ln w="1270">
                  <a:solidFill>
                    <a:schemeClr val="tx1">
                      <a:alpha val="10000"/>
                    </a:schemeClr>
                  </a:solidFill>
                </a:ln>
                <a:solidFill>
                  <a:prstClr val="white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 </a:t>
            </a:r>
            <a:endParaRPr lang="ko-KR" altLang="en-US" sz="3000" b="1" dirty="0">
              <a:ln w="1270">
                <a:solidFill>
                  <a:schemeClr val="tx1">
                    <a:alpha val="10000"/>
                  </a:schemeClr>
                </a:solidFill>
              </a:ln>
              <a:solidFill>
                <a:prstClr val="white"/>
              </a:solidFill>
              <a:latin typeface="KoPub돋움체 Bold" panose="02020603020101020101" pitchFamily="18" charset="-127"/>
              <a:ea typeface="KoPub돋움체 Bold" panose="02020603020101020101" pitchFamily="18" charset="-127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8121352" y="1888879"/>
            <a:ext cx="1296144" cy="323165"/>
          </a:xfrm>
          <a:prstGeom prst="rect">
            <a:avLst/>
          </a:prstGeom>
          <a:solidFill>
            <a:srgbClr val="0070C0"/>
          </a:solidFill>
        </p:spPr>
        <p:txBody>
          <a:bodyPr wrap="square" rtlCol="0">
            <a:spAutoFit/>
          </a:bodyPr>
          <a:lstStyle/>
          <a:p>
            <a:pPr algn="r"/>
            <a:r>
              <a:rPr lang="en-US" altLang="ko-KR" sz="1500" b="1" smtClean="0">
                <a:solidFill>
                  <a:prstClr val="black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2023.10.19</a:t>
            </a:r>
            <a:endParaRPr lang="ko-KR" altLang="en-US" sz="1500" b="1" dirty="0">
              <a:solidFill>
                <a:prstClr val="black"/>
              </a:solidFill>
              <a:latin typeface="KoPub돋움체 Bold" panose="02020603020101020101" pitchFamily="18" charset="-127"/>
              <a:ea typeface="KoPub돋움체 Bold" panose="02020603020101020101" pitchFamily="18" charset="-127"/>
            </a:endParaRPr>
          </a:p>
        </p:txBody>
      </p:sp>
      <p:sp>
        <p:nvSpPr>
          <p:cNvPr id="8" name="자유형 7"/>
          <p:cNvSpPr/>
          <p:nvPr/>
        </p:nvSpPr>
        <p:spPr bwMode="auto">
          <a:xfrm>
            <a:off x="19276" y="0"/>
            <a:ext cx="2377440" cy="2273808"/>
          </a:xfrm>
          <a:custGeom>
            <a:avLst/>
            <a:gdLst>
              <a:gd name="connsiteX0" fmla="*/ 2383536 w 2383536"/>
              <a:gd name="connsiteY0" fmla="*/ 0 h 2279904"/>
              <a:gd name="connsiteX1" fmla="*/ 6096 w 2383536"/>
              <a:gd name="connsiteY1" fmla="*/ 2279904 h 2279904"/>
              <a:gd name="connsiteX2" fmla="*/ 0 w 2383536"/>
              <a:gd name="connsiteY2" fmla="*/ 0 h 2279904"/>
              <a:gd name="connsiteX3" fmla="*/ 2383536 w 2383536"/>
              <a:gd name="connsiteY3" fmla="*/ 0 h 22799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383536" h="2279904">
                <a:moveTo>
                  <a:pt x="2383536" y="0"/>
                </a:moveTo>
                <a:lnTo>
                  <a:pt x="6096" y="2279904"/>
                </a:lnTo>
                <a:lnTo>
                  <a:pt x="0" y="0"/>
                </a:lnTo>
                <a:lnTo>
                  <a:pt x="2383536" y="0"/>
                </a:lnTo>
                <a:close/>
              </a:path>
            </a:pathLst>
          </a:custGeom>
          <a:solidFill>
            <a:schemeClr val="bg1"/>
          </a:solidFill>
          <a:ln>
            <a:solidFill>
              <a:schemeClr val="bg1"/>
            </a:solidFill>
          </a:ln>
        </p:spPr>
        <p:txBody>
          <a:bodyPr wrap="none" lIns="36000" tIns="36000" rIns="36000" bIns="36000" rtlCol="0" anchor="ctr"/>
          <a:lstStyle/>
          <a:p>
            <a:pPr algn="ctr"/>
            <a:endParaRPr lang="ko-KR" altLang="en-US" sz="1200" dirty="0">
              <a:solidFill>
                <a:srgbClr val="000000"/>
              </a:solidFill>
              <a:latin typeface="KoPub돋움체 Bold" panose="02020603020101020101" pitchFamily="18" charset="-127"/>
              <a:ea typeface="KoPub돋움체 Bold" panose="02020603020101020101" pitchFamily="18" charset="-127"/>
            </a:endParaRPr>
          </a:p>
        </p:txBody>
      </p:sp>
      <p:grpSp>
        <p:nvGrpSpPr>
          <p:cNvPr id="7" name="그룹 6">
            <a:extLst>
              <a:ext uri="{FF2B5EF4-FFF2-40B4-BE49-F238E27FC236}">
                <a16:creationId xmlns:a16="http://schemas.microsoft.com/office/drawing/2014/main" id="{144BF402-7703-42E6-BB1C-AA6426134AFC}"/>
              </a:ext>
            </a:extLst>
          </p:cNvPr>
          <p:cNvGrpSpPr/>
          <p:nvPr/>
        </p:nvGrpSpPr>
        <p:grpSpPr>
          <a:xfrm>
            <a:off x="8265173" y="5949280"/>
            <a:ext cx="1224331" cy="726298"/>
            <a:chOff x="7185247" y="5949280"/>
            <a:chExt cx="1224331" cy="726298"/>
          </a:xfrm>
        </p:grpSpPr>
        <p:pic>
          <p:nvPicPr>
            <p:cNvPr id="2" name="그래픽 1">
              <a:extLst>
                <a:ext uri="{FF2B5EF4-FFF2-40B4-BE49-F238E27FC236}">
                  <a16:creationId xmlns:a16="http://schemas.microsoft.com/office/drawing/2014/main" id="{0C5911B6-50BB-4465-9C74-BAFB1A7448D6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96DAC541-7B7A-43D3-8B79-37D633B846F1}">
                  <asvg:svgBlip xmlns=""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7185247" y="5949280"/>
              <a:ext cx="1224331" cy="726298"/>
            </a:xfrm>
            <a:prstGeom prst="rect">
              <a:avLst/>
            </a:prstGeom>
          </p:spPr>
        </p:pic>
        <p:sp>
          <p:nvSpPr>
            <p:cNvPr id="5" name="사각형: 둥근 모서리 4">
              <a:extLst>
                <a:ext uri="{FF2B5EF4-FFF2-40B4-BE49-F238E27FC236}">
                  <a16:creationId xmlns:a16="http://schemas.microsoft.com/office/drawing/2014/main" id="{E3406FFF-459A-4304-81E9-2D3473EAFC0A}"/>
                </a:ext>
              </a:extLst>
            </p:cNvPr>
            <p:cNvSpPr/>
            <p:nvPr/>
          </p:nvSpPr>
          <p:spPr bwMode="auto">
            <a:xfrm flipH="1">
              <a:off x="7631582" y="6230076"/>
              <a:ext cx="45719" cy="216024"/>
            </a:xfrm>
            <a:prstGeom prst="roundRect">
              <a:avLst>
                <a:gd name="adj" fmla="val 46430"/>
              </a:avLst>
            </a:prstGeom>
            <a:solidFill>
              <a:srgbClr val="0070C0"/>
            </a:solidFill>
            <a:ln>
              <a:noFill/>
            </a:ln>
          </p:spPr>
          <p:txBody>
            <a:bodyPr wrap="square" lIns="36000" tIns="36000" rIns="36000" bIns="36000" rtlCol="0" anchor="ctr"/>
            <a:lstStyle/>
            <a:p>
              <a:pPr algn="ctr" latinLnBrk="0"/>
              <a:endParaRPr lang="en-US" sz="1200" b="1" dirty="0">
                <a:solidFill>
                  <a:srgbClr val="000000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endParaRPr>
            </a:p>
          </p:txBody>
        </p:sp>
      </p:grpSp>
      <p:pic>
        <p:nvPicPr>
          <p:cNvPr id="9" name="그림 8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982" y="6015784"/>
            <a:ext cx="799469" cy="7960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49049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그림 1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3575" y="4232641"/>
            <a:ext cx="879921" cy="1557731"/>
          </a:xfrm>
          <a:prstGeom prst="rect">
            <a:avLst/>
          </a:prstGeom>
        </p:spPr>
      </p:pic>
      <p:sp>
        <p:nvSpPr>
          <p:cNvPr id="3" name="텍스트 개체 틀 2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pPr lvl="0"/>
            <a:r>
              <a:rPr lang="ko-KR" altLang="en-US" sz="1400" b="1" spc="-50" dirty="0" smtClean="0">
                <a:ln>
                  <a:solidFill>
                    <a:srgbClr val="4F81BD">
                      <a:alpha val="0"/>
                    </a:srgbClr>
                  </a:solidFill>
                </a:ln>
                <a:solidFill>
                  <a:prstClr val="black">
                    <a:lumMod val="65000"/>
                    <a:lumOff val="35000"/>
                  </a:prstClr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사이트 접속</a:t>
            </a:r>
          </a:p>
          <a:p>
            <a:endParaRPr lang="ko-KR" altLang="en-US" dirty="0">
              <a:latin typeface="KoPub돋움체 Bold" panose="02020603020101020101" pitchFamily="18" charset="-127"/>
              <a:ea typeface="KoPub돋움체 Bold" panose="02020603020101020101" pitchFamily="18" charset="-127"/>
            </a:endParaRPr>
          </a:p>
        </p:txBody>
      </p:sp>
      <p:sp>
        <p:nvSpPr>
          <p:cNvPr id="4" name="텍스트 개체 틀 3"/>
          <p:cNvSpPr>
            <a:spLocks noGrp="1"/>
          </p:cNvSpPr>
          <p:nvPr>
            <p:ph type="body" sz="quarter" idx="12"/>
          </p:nvPr>
        </p:nvSpPr>
        <p:spPr>
          <a:xfrm>
            <a:off x="699833" y="695473"/>
            <a:ext cx="3385922" cy="250058"/>
          </a:xfrm>
        </p:spPr>
        <p:txBody>
          <a:bodyPr/>
          <a:lstStyle/>
          <a:p>
            <a:pPr lvl="0" latinLnBrk="1">
              <a:spcBef>
                <a:spcPct val="0"/>
              </a:spcBef>
            </a:pPr>
            <a:r>
              <a:rPr lang="ko-KR" altLang="en-US" sz="1800" b="1" dirty="0" smtClean="0">
                <a:solidFill>
                  <a:prstClr val="black">
                    <a:lumMod val="85000"/>
                    <a:lumOff val="15000"/>
                  </a:prstClr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시스템 로그인 및 실행</a:t>
            </a:r>
            <a:endParaRPr lang="en-US" altLang="ko-KR" sz="1800" b="1" dirty="0">
              <a:solidFill>
                <a:srgbClr val="0000FF"/>
              </a:solidFill>
              <a:latin typeface="KoPub돋움체 Bold" panose="02020603020101020101" pitchFamily="18" charset="-127"/>
              <a:ea typeface="KoPub돋움체 Bold" panose="02020603020101020101" pitchFamily="18" charset="-127"/>
            </a:endParaRPr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pPr lvl="0"/>
            <a:fld id="{694F9076-0A1F-456B-92F7-BFE186DAFD78}" type="slidenum">
              <a:rPr lang="en-US" altLang="ko-KR" sz="1200">
                <a:solidFill>
                  <a:prstClr val="white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pPr lvl="0"/>
              <a:t>2</a:t>
            </a:fld>
            <a:endParaRPr lang="ko-KR" altLang="en-US" sz="1200" dirty="0">
              <a:solidFill>
                <a:prstClr val="white"/>
              </a:solidFill>
              <a:latin typeface="KoPub돋움체 Bold" panose="02020603020101020101" pitchFamily="18" charset="-127"/>
              <a:ea typeface="KoPub돋움체 Bold" panose="02020603020101020101" pitchFamily="18" charset="-127"/>
            </a:endParaRPr>
          </a:p>
          <a:p>
            <a:endParaRPr lang="ko-KR" altLang="en-US" dirty="0">
              <a:latin typeface="KoPub돋움체 Bold" panose="02020603020101020101" pitchFamily="18" charset="-127"/>
              <a:ea typeface="KoPub돋움체 Bold" panose="02020603020101020101" pitchFamily="18" charset="-127"/>
            </a:endParaRPr>
          </a:p>
        </p:txBody>
      </p:sp>
      <p:sp>
        <p:nvSpPr>
          <p:cNvPr id="6" name="직사각형 5"/>
          <p:cNvSpPr/>
          <p:nvPr/>
        </p:nvSpPr>
        <p:spPr>
          <a:xfrm>
            <a:off x="776536" y="1069133"/>
            <a:ext cx="8204590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40000"/>
              </a:lnSpc>
            </a:pPr>
            <a:r>
              <a:rPr lang="en-US" altLang="ko-KR" sz="1600" b="1" dirty="0">
                <a:solidFill>
                  <a:srgbClr val="FF0000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  <a:cs typeface="Arial" panose="020B0604020202020204" pitchFamily="34" charset="0"/>
              </a:rPr>
              <a:t>•</a:t>
            </a:r>
            <a:r>
              <a:rPr lang="en-US" altLang="ko-KR" sz="1600" b="1" dirty="0">
                <a:latin typeface="KoPub돋움체 Bold" panose="02020603020101020101" pitchFamily="18" charset="-127"/>
                <a:ea typeface="KoPub돋움체 Bold" panose="02020603020101020101" pitchFamily="18" charset="-127"/>
                <a:cs typeface="Arial" panose="020B0604020202020204" pitchFamily="34" charset="0"/>
              </a:rPr>
              <a:t> </a:t>
            </a:r>
            <a:r>
              <a:rPr lang="ko-KR" altLang="en-US" sz="1600" b="1" dirty="0" smtClean="0">
                <a:latin typeface="KoPub돋움체 Bold" panose="02020603020101020101" pitchFamily="18" charset="-127"/>
                <a:ea typeface="KoPub돋움체 Bold" panose="02020603020101020101" pitchFamily="18" charset="-127"/>
                <a:cs typeface="Arial" panose="020B0604020202020204" pitchFamily="34" charset="0"/>
              </a:rPr>
              <a:t>모바일기기로 아래의 </a:t>
            </a:r>
            <a:r>
              <a:rPr lang="en-US" altLang="ko-KR" sz="1600" b="1" dirty="0" smtClean="0">
                <a:latin typeface="KoPub돋움체 Bold" panose="02020603020101020101" pitchFamily="18" charset="-127"/>
                <a:ea typeface="KoPub돋움체 Bold" panose="02020603020101020101" pitchFamily="18" charset="-127"/>
                <a:cs typeface="Arial" panose="020B0604020202020204" pitchFamily="34" charset="0"/>
              </a:rPr>
              <a:t>URL</a:t>
            </a:r>
            <a:r>
              <a:rPr lang="ko-KR" altLang="en-US" sz="1600" b="1" dirty="0" smtClean="0">
                <a:latin typeface="KoPub돋움체 Bold" panose="02020603020101020101" pitchFamily="18" charset="-127"/>
                <a:ea typeface="KoPub돋움체 Bold" panose="02020603020101020101" pitchFamily="18" charset="-127"/>
                <a:cs typeface="Arial" panose="020B0604020202020204" pitchFamily="34" charset="0"/>
              </a:rPr>
              <a:t>로 접속하여 로그인한다</a:t>
            </a:r>
            <a:endParaRPr lang="en-US" altLang="ko-KR" sz="1600" b="1" dirty="0" smtClean="0">
              <a:latin typeface="KoPub돋움체 Bold" panose="02020603020101020101" pitchFamily="18" charset="-127"/>
              <a:ea typeface="KoPub돋움체 Bold" panose="02020603020101020101" pitchFamily="18" charset="-127"/>
              <a:cs typeface="Arial" panose="020B0604020202020204" pitchFamily="34" charset="0"/>
            </a:endParaRPr>
          </a:p>
          <a:p>
            <a:pPr>
              <a:lnSpc>
                <a:spcPct val="140000"/>
              </a:lnSpc>
            </a:pPr>
            <a:r>
              <a:rPr lang="en-US" altLang="ko-KR" sz="1400" b="1" dirty="0" smtClean="0">
                <a:latin typeface="KoPub돋움체 Bold" panose="02020603020101020101" pitchFamily="18" charset="-127"/>
                <a:ea typeface="KoPub돋움체 Bold" panose="02020603020101020101" pitchFamily="18" charset="-127"/>
                <a:cs typeface="Arial" panose="020B0604020202020204" pitchFamily="34" charset="0"/>
              </a:rPr>
              <a:t>- </a:t>
            </a:r>
            <a:r>
              <a:rPr lang="en-US" altLang="ko-KR" sz="1400" b="1" smtClean="0">
                <a:latin typeface="KoPub돋움체 Bold" panose="02020603020101020101" pitchFamily="18" charset="-127"/>
                <a:ea typeface="KoPub돋움체 Bold" panose="02020603020101020101" pitchFamily="18" charset="-127"/>
                <a:cs typeface="Arial" panose="020B0604020202020204" pitchFamily="34" charset="0"/>
                <a:hlinkClick r:id="rId3"/>
              </a:rPr>
              <a:t>https://service.usolkorea.com/</a:t>
            </a:r>
            <a:endParaRPr lang="en-US" altLang="ko-KR" sz="1100" b="1" dirty="0" smtClean="0">
              <a:latin typeface="KoPub돋움체 Bold" panose="02020603020101020101" pitchFamily="18" charset="-127"/>
              <a:ea typeface="KoPub돋움체 Bold" panose="02020603020101020101" pitchFamily="18" charset="-127"/>
              <a:cs typeface="Arial" panose="020B0604020202020204" pitchFamily="34" charset="0"/>
            </a:endParaRPr>
          </a:p>
        </p:txBody>
      </p:sp>
      <p:sp>
        <p:nvSpPr>
          <p:cNvPr id="9" name="직사각형 8"/>
          <p:cNvSpPr/>
          <p:nvPr/>
        </p:nvSpPr>
        <p:spPr>
          <a:xfrm>
            <a:off x="776536" y="3726607"/>
            <a:ext cx="8204590" cy="4370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40000"/>
              </a:lnSpc>
            </a:pPr>
            <a:r>
              <a:rPr lang="en-US" altLang="ko-KR" sz="1600" b="1" dirty="0">
                <a:solidFill>
                  <a:srgbClr val="FF0000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  <a:cs typeface="Arial" panose="020B0604020202020204" pitchFamily="34" charset="0"/>
              </a:rPr>
              <a:t>•</a:t>
            </a:r>
            <a:r>
              <a:rPr lang="en-US" altLang="ko-KR" sz="1600" b="1" dirty="0">
                <a:latin typeface="KoPub돋움체 Bold" panose="02020603020101020101" pitchFamily="18" charset="-127"/>
                <a:ea typeface="KoPub돋움체 Bold" panose="02020603020101020101" pitchFamily="18" charset="-127"/>
                <a:cs typeface="Arial" panose="020B0604020202020204" pitchFamily="34" charset="0"/>
              </a:rPr>
              <a:t> </a:t>
            </a:r>
            <a:r>
              <a:rPr lang="ko-KR" altLang="en-US" sz="1600" b="1" dirty="0" err="1" smtClean="0">
                <a:latin typeface="KoPub돋움체 Bold" panose="02020603020101020101" pitchFamily="18" charset="-127"/>
                <a:ea typeface="KoPub돋움체 Bold" panose="02020603020101020101" pitchFamily="18" charset="-127"/>
                <a:cs typeface="Arial" panose="020B0604020202020204" pitchFamily="34" charset="0"/>
              </a:rPr>
              <a:t>로그인에</a:t>
            </a:r>
            <a:r>
              <a:rPr lang="ko-KR" altLang="en-US" sz="1600" b="1" dirty="0" smtClean="0">
                <a:latin typeface="KoPub돋움체 Bold" panose="02020603020101020101" pitchFamily="18" charset="-127"/>
                <a:ea typeface="KoPub돋움체 Bold" panose="02020603020101020101" pitchFamily="18" charset="-127"/>
                <a:cs typeface="Arial" panose="020B0604020202020204" pitchFamily="34" charset="0"/>
              </a:rPr>
              <a:t> 성공하였다면 아래와 같이 화면이 표시된다</a:t>
            </a:r>
            <a:endParaRPr lang="en-US" altLang="ko-KR" sz="1400" b="1" dirty="0" smtClean="0">
              <a:latin typeface="KoPub돋움체 Bold" panose="02020603020101020101" pitchFamily="18" charset="-127"/>
              <a:ea typeface="KoPub돋움체 Bold" panose="02020603020101020101" pitchFamily="18" charset="-127"/>
              <a:cs typeface="Arial" panose="020B0604020202020204" pitchFamily="34" charset="0"/>
            </a:endParaRPr>
          </a:p>
        </p:txBody>
      </p:sp>
      <p:sp>
        <p:nvSpPr>
          <p:cNvPr id="11" name="직사각형 10"/>
          <p:cNvSpPr/>
          <p:nvPr/>
        </p:nvSpPr>
        <p:spPr bwMode="auto">
          <a:xfrm>
            <a:off x="1090160" y="4387043"/>
            <a:ext cx="863336" cy="209895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txBody>
          <a:bodyPr wrap="square" lIns="36000" tIns="36000" rIns="36000" bIns="36000" rtlCol="0" anchor="ctr"/>
          <a:lstStyle/>
          <a:p>
            <a:pPr algn="ctr" latinLnBrk="0"/>
            <a:endParaRPr lang="ko-KR" altLang="en-US" sz="1200" b="1" dirty="0">
              <a:solidFill>
                <a:srgbClr val="000000"/>
              </a:solidFill>
              <a:latin typeface="KoPub돋움체 Bold" panose="02020603020101020101" pitchFamily="18" charset="-127"/>
              <a:ea typeface="KoPub돋움체 Bold" panose="02020603020101020101" pitchFamily="18" charset="-127"/>
            </a:endParaRPr>
          </a:p>
        </p:txBody>
      </p:sp>
      <p:sp>
        <p:nvSpPr>
          <p:cNvPr id="18" name="직사각형 17"/>
          <p:cNvSpPr/>
          <p:nvPr/>
        </p:nvSpPr>
        <p:spPr bwMode="auto">
          <a:xfrm>
            <a:off x="2800511" y="4298374"/>
            <a:ext cx="2266472" cy="177337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txBody>
          <a:bodyPr wrap="square" lIns="36000" tIns="36000" rIns="36000" bIns="36000" rtlCol="0" anchor="ctr"/>
          <a:lstStyle/>
          <a:p>
            <a:pPr algn="ctr" latinLnBrk="0"/>
            <a:r>
              <a:rPr lang="ko-KR" altLang="en-US" sz="900" dirty="0" smtClean="0">
                <a:solidFill>
                  <a:srgbClr val="000000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메뉴 </a:t>
            </a:r>
            <a:r>
              <a:rPr lang="ko-KR" altLang="en-US" sz="900" dirty="0" err="1" smtClean="0">
                <a:solidFill>
                  <a:srgbClr val="000000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대분류</a:t>
            </a:r>
            <a:endParaRPr lang="ko-KR" altLang="en-US" sz="900" dirty="0">
              <a:solidFill>
                <a:srgbClr val="000000"/>
              </a:solidFill>
              <a:latin typeface="KoPub돋움체 Bold" panose="02020603020101020101" pitchFamily="18" charset="-127"/>
              <a:ea typeface="KoPub돋움체 Bold" panose="02020603020101020101" pitchFamily="18" charset="-127"/>
            </a:endParaRPr>
          </a:p>
        </p:txBody>
      </p:sp>
      <p:cxnSp>
        <p:nvCxnSpPr>
          <p:cNvPr id="20" name="꺾인 연결선 19"/>
          <p:cNvCxnSpPr>
            <a:stCxn id="11" idx="3"/>
            <a:endCxn id="18" idx="1"/>
          </p:cNvCxnSpPr>
          <p:nvPr/>
        </p:nvCxnSpPr>
        <p:spPr>
          <a:xfrm flipV="1">
            <a:off x="1953496" y="4387043"/>
            <a:ext cx="847015" cy="104948"/>
          </a:xfrm>
          <a:prstGeom prst="bentConnector3">
            <a:avLst/>
          </a:prstGeom>
          <a:ln w="19050">
            <a:solidFill>
              <a:srgbClr val="FF0000"/>
            </a:solidFill>
            <a:prstDash val="sysDot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직사각형 22"/>
          <p:cNvSpPr/>
          <p:nvPr/>
        </p:nvSpPr>
        <p:spPr bwMode="auto">
          <a:xfrm>
            <a:off x="2800511" y="4474830"/>
            <a:ext cx="2266472" cy="32092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txBody>
          <a:bodyPr wrap="square" lIns="36000" tIns="36000" rIns="36000" bIns="36000" rtlCol="0" anchor="t"/>
          <a:lstStyle/>
          <a:p>
            <a:pPr latinLnBrk="0"/>
            <a:r>
              <a:rPr lang="ko-KR" altLang="en-US" sz="800" dirty="0" smtClean="0">
                <a:solidFill>
                  <a:srgbClr val="000000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사용자에게 부여된 권한에 맞는 </a:t>
            </a:r>
            <a:r>
              <a:rPr lang="ko-KR" altLang="en-US" sz="800" dirty="0" err="1" smtClean="0">
                <a:solidFill>
                  <a:srgbClr val="000000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대분류</a:t>
            </a:r>
            <a:r>
              <a:rPr lang="ko-KR" altLang="en-US" sz="800" dirty="0" smtClean="0">
                <a:solidFill>
                  <a:srgbClr val="000000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 메뉴가 표시</a:t>
            </a:r>
            <a:endParaRPr lang="en-US" altLang="ko-KR" sz="800" dirty="0" smtClean="0">
              <a:solidFill>
                <a:srgbClr val="000000"/>
              </a:solidFill>
              <a:latin typeface="KoPub돋움체 Bold" panose="02020603020101020101" pitchFamily="18" charset="-127"/>
              <a:ea typeface="KoPub돋움체 Bold" panose="02020603020101020101" pitchFamily="18" charset="-127"/>
            </a:endParaRPr>
          </a:p>
          <a:p>
            <a:pPr latinLnBrk="0"/>
            <a:r>
              <a:rPr lang="ko-KR" altLang="en-US" sz="800" dirty="0" smtClean="0">
                <a:solidFill>
                  <a:srgbClr val="000000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클릭 시 소분류 메뉴리스트가 표시</a:t>
            </a:r>
            <a:endParaRPr lang="ko-KR" altLang="en-US" sz="800" dirty="0">
              <a:solidFill>
                <a:srgbClr val="000000"/>
              </a:solidFill>
              <a:latin typeface="KoPub돋움체 Bold" panose="02020603020101020101" pitchFamily="18" charset="-127"/>
              <a:ea typeface="KoPub돋움체 Bold" panose="02020603020101020101" pitchFamily="18" charset="-127"/>
            </a:endParaRPr>
          </a:p>
        </p:txBody>
      </p:sp>
      <p:pic>
        <p:nvPicPr>
          <p:cNvPr id="2" name="그림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23394" y="1877298"/>
            <a:ext cx="930102" cy="1676285"/>
          </a:xfrm>
          <a:prstGeom prst="rect">
            <a:avLst/>
          </a:prstGeom>
        </p:spPr>
      </p:pic>
      <p:sp>
        <p:nvSpPr>
          <p:cNvPr id="24" name="직사각형 23"/>
          <p:cNvSpPr/>
          <p:nvPr/>
        </p:nvSpPr>
        <p:spPr bwMode="auto">
          <a:xfrm>
            <a:off x="1242560" y="4620825"/>
            <a:ext cx="552995" cy="425000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txBody>
          <a:bodyPr wrap="square" lIns="36000" tIns="36000" rIns="36000" bIns="36000" rtlCol="0" anchor="ctr"/>
          <a:lstStyle/>
          <a:p>
            <a:pPr algn="ctr" latinLnBrk="0"/>
            <a:endParaRPr lang="ko-KR" altLang="en-US" sz="1200" b="1" dirty="0">
              <a:solidFill>
                <a:srgbClr val="000000"/>
              </a:solidFill>
              <a:latin typeface="KoPub돋움체 Bold" panose="02020603020101020101" pitchFamily="18" charset="-127"/>
              <a:ea typeface="KoPub돋움체 Bold" panose="02020603020101020101" pitchFamily="18" charset="-127"/>
            </a:endParaRPr>
          </a:p>
        </p:txBody>
      </p:sp>
      <p:sp>
        <p:nvSpPr>
          <p:cNvPr id="25" name="직사각형 24"/>
          <p:cNvSpPr/>
          <p:nvPr/>
        </p:nvSpPr>
        <p:spPr bwMode="auto">
          <a:xfrm>
            <a:off x="2800511" y="4869369"/>
            <a:ext cx="2266472" cy="177337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txBody>
          <a:bodyPr wrap="square" lIns="36000" tIns="36000" rIns="36000" bIns="36000" rtlCol="0" anchor="ctr"/>
          <a:lstStyle/>
          <a:p>
            <a:pPr algn="ctr" latinLnBrk="0"/>
            <a:r>
              <a:rPr lang="ko-KR" altLang="en-US" sz="900" dirty="0" smtClean="0">
                <a:solidFill>
                  <a:srgbClr val="000000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메뉴 </a:t>
            </a:r>
            <a:r>
              <a:rPr lang="ko-KR" altLang="en-US" sz="900" dirty="0">
                <a:solidFill>
                  <a:srgbClr val="000000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소</a:t>
            </a:r>
            <a:r>
              <a:rPr lang="ko-KR" altLang="en-US" sz="900" dirty="0" smtClean="0">
                <a:solidFill>
                  <a:srgbClr val="000000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분류</a:t>
            </a:r>
            <a:endParaRPr lang="ko-KR" altLang="en-US" sz="900" dirty="0">
              <a:solidFill>
                <a:srgbClr val="000000"/>
              </a:solidFill>
              <a:latin typeface="KoPub돋움체 Bold" panose="02020603020101020101" pitchFamily="18" charset="-127"/>
              <a:ea typeface="KoPub돋움체 Bold" panose="02020603020101020101" pitchFamily="18" charset="-127"/>
            </a:endParaRPr>
          </a:p>
        </p:txBody>
      </p:sp>
      <p:sp>
        <p:nvSpPr>
          <p:cNvPr id="26" name="직사각형 25"/>
          <p:cNvSpPr/>
          <p:nvPr/>
        </p:nvSpPr>
        <p:spPr bwMode="auto">
          <a:xfrm>
            <a:off x="2800511" y="5045825"/>
            <a:ext cx="2266472" cy="32092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txBody>
          <a:bodyPr wrap="square" lIns="36000" tIns="36000" rIns="36000" bIns="36000" rtlCol="0" anchor="t"/>
          <a:lstStyle/>
          <a:p>
            <a:pPr latinLnBrk="0"/>
            <a:r>
              <a:rPr lang="ko-KR" altLang="en-US" sz="800" dirty="0" smtClean="0">
                <a:solidFill>
                  <a:srgbClr val="000000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사용자에게 부여된 권한에 맞는 소분류 메뉴가 표시</a:t>
            </a:r>
            <a:endParaRPr lang="en-US" altLang="ko-KR" sz="800" dirty="0" smtClean="0">
              <a:solidFill>
                <a:srgbClr val="000000"/>
              </a:solidFill>
              <a:latin typeface="KoPub돋움체 Bold" panose="02020603020101020101" pitchFamily="18" charset="-127"/>
              <a:ea typeface="KoPub돋움체 Bold" panose="02020603020101020101" pitchFamily="18" charset="-127"/>
            </a:endParaRPr>
          </a:p>
          <a:p>
            <a:pPr latinLnBrk="0"/>
            <a:r>
              <a:rPr lang="ko-KR" altLang="en-US" sz="800" dirty="0" smtClean="0">
                <a:solidFill>
                  <a:srgbClr val="000000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클릭 시 해당 화면으로 이동한다</a:t>
            </a:r>
            <a:endParaRPr lang="ko-KR" altLang="en-US" sz="800" dirty="0">
              <a:solidFill>
                <a:srgbClr val="000000"/>
              </a:solidFill>
              <a:latin typeface="KoPub돋움체 Bold" panose="02020603020101020101" pitchFamily="18" charset="-127"/>
              <a:ea typeface="KoPub돋움체 Bold" panose="02020603020101020101" pitchFamily="18" charset="-127"/>
            </a:endParaRPr>
          </a:p>
        </p:txBody>
      </p:sp>
      <p:cxnSp>
        <p:nvCxnSpPr>
          <p:cNvPr id="27" name="꺾인 연결선 26"/>
          <p:cNvCxnSpPr>
            <a:stCxn id="24" idx="3"/>
            <a:endCxn id="25" idx="1"/>
          </p:cNvCxnSpPr>
          <p:nvPr/>
        </p:nvCxnSpPr>
        <p:spPr>
          <a:xfrm>
            <a:off x="1795555" y="4833325"/>
            <a:ext cx="1004956" cy="124713"/>
          </a:xfrm>
          <a:prstGeom prst="bentConnector3">
            <a:avLst/>
          </a:prstGeom>
          <a:ln w="19050">
            <a:solidFill>
              <a:srgbClr val="FF0000"/>
            </a:solidFill>
            <a:prstDash val="sysDot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558894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3353210" y="3021720"/>
            <a:ext cx="3199595" cy="1015663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pPr algn="ctr">
              <a:buClr>
                <a:srgbClr val="663300"/>
              </a:buClr>
              <a:buSzPct val="70000"/>
              <a:buFont typeface="Wingdings 2" pitchFamily="18" charset="2"/>
              <a:buNone/>
            </a:pPr>
            <a:r>
              <a:rPr lang="ko-KR" altLang="en-US" sz="6000" spc="640" dirty="0" err="1" smtClean="0">
                <a:ln>
                  <a:solidFill>
                    <a:prstClr val="white">
                      <a:lumMod val="65000"/>
                      <a:alpha val="0"/>
                    </a:prstClr>
                  </a:solidFill>
                </a:ln>
                <a:solidFill>
                  <a:srgbClr val="0070C0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센서등록</a:t>
            </a:r>
            <a:endParaRPr lang="ko-KR" altLang="en-US" sz="6000" spc="640" dirty="0">
              <a:ln>
                <a:solidFill>
                  <a:prstClr val="white">
                    <a:lumMod val="65000"/>
                    <a:alpha val="0"/>
                  </a:prstClr>
                </a:solidFill>
              </a:ln>
              <a:solidFill>
                <a:srgbClr val="0070C0"/>
              </a:solidFill>
              <a:latin typeface="KoPub돋움체 Bold" panose="02020603020101020101" pitchFamily="18" charset="-127"/>
              <a:ea typeface="KoPub돋움체 Bold" panose="02020603020101020101" pitchFamily="18" charset="-127"/>
            </a:endParaRPr>
          </a:p>
        </p:txBody>
      </p:sp>
      <p:cxnSp>
        <p:nvCxnSpPr>
          <p:cNvPr id="8" name="직선 연결선 7"/>
          <p:cNvCxnSpPr/>
          <p:nvPr/>
        </p:nvCxnSpPr>
        <p:spPr bwMode="auto">
          <a:xfrm>
            <a:off x="2432799" y="4037383"/>
            <a:ext cx="1656000" cy="0"/>
          </a:xfrm>
          <a:prstGeom prst="line">
            <a:avLst/>
          </a:prstGeom>
          <a:noFill/>
          <a:ln w="9525" cap="flat" cmpd="sng" algn="ctr">
            <a:solidFill>
              <a:schemeClr val="bg1">
                <a:lumMod val="8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cxnSp>
      <p:cxnSp>
        <p:nvCxnSpPr>
          <p:cNvPr id="9" name="직선 연결선 8"/>
          <p:cNvCxnSpPr/>
          <p:nvPr/>
        </p:nvCxnSpPr>
        <p:spPr bwMode="auto">
          <a:xfrm>
            <a:off x="5778500" y="4037383"/>
            <a:ext cx="1656000" cy="0"/>
          </a:xfrm>
          <a:prstGeom prst="line">
            <a:avLst/>
          </a:prstGeom>
          <a:noFill/>
          <a:ln w="9525" cap="flat" cmpd="sng" algn="ctr">
            <a:solidFill>
              <a:schemeClr val="bg1">
                <a:lumMod val="8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cxnSp>
      <p:sp>
        <p:nvSpPr>
          <p:cNvPr id="6" name="직사각형 5">
            <a:extLst>
              <a:ext uri="{FF2B5EF4-FFF2-40B4-BE49-F238E27FC236}">
                <a16:creationId xmlns:a16="http://schemas.microsoft.com/office/drawing/2014/main" id="{51D8D2F2-0BB5-4223-8809-59D56D76229F}"/>
              </a:ext>
            </a:extLst>
          </p:cNvPr>
          <p:cNvSpPr/>
          <p:nvPr/>
        </p:nvSpPr>
        <p:spPr bwMode="auto">
          <a:xfrm>
            <a:off x="9589294" y="6592489"/>
            <a:ext cx="316706" cy="172820"/>
          </a:xfrm>
          <a:prstGeom prst="rect">
            <a:avLst/>
          </a:prstGeom>
          <a:gradFill flip="none" rotWithShape="1">
            <a:gsLst>
              <a:gs pos="0">
                <a:srgbClr val="0188A3"/>
              </a:gs>
              <a:gs pos="9000">
                <a:srgbClr val="01A9CD"/>
              </a:gs>
            </a:gsLst>
            <a:lin ang="0" scaled="1"/>
            <a:tileRect/>
          </a:gradFill>
          <a:ln>
            <a:noFill/>
          </a:ln>
        </p:spPr>
        <p:txBody>
          <a:bodyPr wrap="none" lIns="36000" tIns="36000" rIns="36000" bIns="36000" rtlCol="0" anchor="ctr"/>
          <a:lstStyle/>
          <a:p>
            <a:pPr algn="ctr"/>
            <a:fld id="{B130A1BD-F4EB-4E48-8B6E-36AEBB09C1A3}" type="slidenum">
              <a:rPr lang="en-US" altLang="ko-KR" sz="1200" smtClean="0">
                <a:solidFill>
                  <a:schemeClr val="bg1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3</a:t>
            </a:fld>
            <a:endParaRPr lang="ko-KR" altLang="en-US" sz="1200" dirty="0">
              <a:solidFill>
                <a:schemeClr val="bg1"/>
              </a:solidFill>
              <a:latin typeface="KoPub돋움체 Bold" panose="02020603020101020101" pitchFamily="18" charset="-127"/>
              <a:ea typeface="KoPub돋움체 Bold" panose="0202060302010102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6802436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1929" y="1801013"/>
            <a:ext cx="2199221" cy="3883473"/>
          </a:xfrm>
          <a:prstGeom prst="rect">
            <a:avLst/>
          </a:prstGeom>
        </p:spPr>
      </p:pic>
      <p:sp>
        <p:nvSpPr>
          <p:cNvPr id="3" name="텍스트 개체 틀 2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pPr lvl="0"/>
            <a:r>
              <a:rPr lang="ko-KR" altLang="en-US" sz="1400" b="1" spc="-50" dirty="0" err="1">
                <a:ln>
                  <a:solidFill>
                    <a:srgbClr val="4F81BD">
                      <a:alpha val="0"/>
                    </a:srgbClr>
                  </a:solidFill>
                </a:ln>
                <a:solidFill>
                  <a:prstClr val="black">
                    <a:lumMod val="65000"/>
                    <a:lumOff val="35000"/>
                  </a:prstClr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센서등록</a:t>
            </a:r>
            <a:endParaRPr lang="ko-KR" altLang="en-US" dirty="0">
              <a:latin typeface="KoPub돋움체 Bold" panose="02020603020101020101" pitchFamily="18" charset="-127"/>
              <a:ea typeface="KoPub돋움체 Bold" panose="02020603020101020101" pitchFamily="18" charset="-127"/>
            </a:endParaRPr>
          </a:p>
        </p:txBody>
      </p:sp>
      <p:sp>
        <p:nvSpPr>
          <p:cNvPr id="4" name="텍스트 개체 틀 3"/>
          <p:cNvSpPr>
            <a:spLocks noGrp="1"/>
          </p:cNvSpPr>
          <p:nvPr>
            <p:ph type="body" sz="quarter" idx="12"/>
          </p:nvPr>
        </p:nvSpPr>
        <p:spPr>
          <a:xfrm>
            <a:off x="699833" y="695473"/>
            <a:ext cx="3385922" cy="250058"/>
          </a:xfrm>
        </p:spPr>
        <p:txBody>
          <a:bodyPr/>
          <a:lstStyle/>
          <a:p>
            <a:pPr lvl="0" latinLnBrk="1">
              <a:spcBef>
                <a:spcPct val="0"/>
              </a:spcBef>
            </a:pPr>
            <a:r>
              <a:rPr lang="ko-KR" altLang="en-US" sz="1800" b="1" dirty="0" err="1">
                <a:solidFill>
                  <a:prstClr val="black">
                    <a:lumMod val="85000"/>
                    <a:lumOff val="15000"/>
                  </a:prstClr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화면설명</a:t>
            </a:r>
            <a:endParaRPr lang="en-US" altLang="ko-KR" sz="1800" b="1" dirty="0">
              <a:solidFill>
                <a:prstClr val="black">
                  <a:lumMod val="85000"/>
                  <a:lumOff val="15000"/>
                </a:prstClr>
              </a:solidFill>
              <a:latin typeface="KoPub돋움체 Bold" panose="02020603020101020101" pitchFamily="18" charset="-127"/>
              <a:ea typeface="KoPub돋움체 Bold" panose="02020603020101020101" pitchFamily="18" charset="-127"/>
            </a:endParaRPr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pPr lvl="0"/>
            <a:fld id="{694F9076-0A1F-456B-92F7-BFE186DAFD78}" type="slidenum">
              <a:rPr lang="en-US" altLang="ko-KR" sz="1200">
                <a:solidFill>
                  <a:prstClr val="white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pPr lvl="0"/>
              <a:t>4</a:t>
            </a:fld>
            <a:endParaRPr lang="ko-KR" altLang="en-US" sz="1200" dirty="0">
              <a:solidFill>
                <a:prstClr val="white"/>
              </a:solidFill>
              <a:latin typeface="KoPub돋움체 Bold" panose="02020603020101020101" pitchFamily="18" charset="-127"/>
              <a:ea typeface="KoPub돋움체 Bold" panose="02020603020101020101" pitchFamily="18" charset="-127"/>
            </a:endParaRPr>
          </a:p>
          <a:p>
            <a:endParaRPr lang="ko-KR" altLang="en-US" dirty="0">
              <a:latin typeface="KoPub돋움체 Bold" panose="02020603020101020101" pitchFamily="18" charset="-127"/>
              <a:ea typeface="KoPub돋움체 Bold" panose="02020603020101020101" pitchFamily="18" charset="-127"/>
            </a:endParaRPr>
          </a:p>
        </p:txBody>
      </p:sp>
      <p:sp>
        <p:nvSpPr>
          <p:cNvPr id="6" name="직사각형 5"/>
          <p:cNvSpPr/>
          <p:nvPr/>
        </p:nvSpPr>
        <p:spPr>
          <a:xfrm>
            <a:off x="776536" y="1069133"/>
            <a:ext cx="8204590" cy="4370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40000"/>
              </a:lnSpc>
            </a:pPr>
            <a:r>
              <a:rPr lang="en-US" altLang="ko-KR" sz="1600" b="1" dirty="0" smtClean="0">
                <a:solidFill>
                  <a:srgbClr val="FF0000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  <a:cs typeface="Arial" panose="020B0604020202020204" pitchFamily="34" charset="0"/>
              </a:rPr>
              <a:t>•</a:t>
            </a:r>
            <a:r>
              <a:rPr lang="en-US" altLang="ko-KR" sz="1600" b="1" dirty="0" smtClean="0">
                <a:latin typeface="KoPub돋움체 Bold" panose="02020603020101020101" pitchFamily="18" charset="-127"/>
                <a:ea typeface="KoPub돋움체 Bold" panose="02020603020101020101" pitchFamily="18" charset="-127"/>
                <a:cs typeface="Arial" panose="020B0604020202020204" pitchFamily="34" charset="0"/>
              </a:rPr>
              <a:t> </a:t>
            </a:r>
            <a:r>
              <a:rPr lang="ko-KR" altLang="en-US" sz="1600" b="1" dirty="0" smtClean="0">
                <a:latin typeface="KoPub돋움체 Bold" panose="02020603020101020101" pitchFamily="18" charset="-127"/>
                <a:ea typeface="KoPub돋움체 Bold" panose="02020603020101020101" pitchFamily="18" charset="-127"/>
                <a:cs typeface="Arial" panose="020B0604020202020204" pitchFamily="34" charset="0"/>
              </a:rPr>
              <a:t>화면이동</a:t>
            </a:r>
            <a:endParaRPr lang="en-US" altLang="ko-KR" sz="1400" b="1" dirty="0" smtClean="0">
              <a:latin typeface="KoPub돋움체 Bold" panose="02020603020101020101" pitchFamily="18" charset="-127"/>
              <a:ea typeface="KoPub돋움체 Bold" panose="02020603020101020101" pitchFamily="18" charset="-127"/>
              <a:cs typeface="Arial" panose="020B0604020202020204" pitchFamily="34" charset="0"/>
            </a:endParaRPr>
          </a:p>
        </p:txBody>
      </p:sp>
      <p:sp>
        <p:nvSpPr>
          <p:cNvPr id="17" name="직사각형 16"/>
          <p:cNvSpPr/>
          <p:nvPr/>
        </p:nvSpPr>
        <p:spPr>
          <a:xfrm>
            <a:off x="793807" y="1367164"/>
            <a:ext cx="2820003" cy="3939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lnSpc>
                <a:spcPct val="140000"/>
              </a:lnSpc>
            </a:pPr>
            <a:r>
              <a:rPr lang="en-US" altLang="ko-KR" sz="1400" b="1" dirty="0">
                <a:solidFill>
                  <a:prstClr val="black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  <a:cs typeface="Arial" panose="020B0604020202020204" pitchFamily="34" charset="0"/>
              </a:rPr>
              <a:t>- </a:t>
            </a:r>
            <a:r>
              <a:rPr lang="ko-KR" altLang="en-US" sz="1400" b="1" dirty="0" smtClean="0">
                <a:solidFill>
                  <a:prstClr val="black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  <a:cs typeface="Arial" panose="020B0604020202020204" pitchFamily="34" charset="0"/>
              </a:rPr>
              <a:t>메뉴에서 </a:t>
            </a:r>
            <a:r>
              <a:rPr lang="ko-KR" altLang="en-US" sz="1400" b="1" dirty="0" err="1" smtClean="0">
                <a:solidFill>
                  <a:prstClr val="black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  <a:cs typeface="Arial" panose="020B0604020202020204" pitchFamily="34" charset="0"/>
              </a:rPr>
              <a:t>센서관리</a:t>
            </a:r>
            <a:r>
              <a:rPr lang="ko-KR" altLang="en-US" sz="1400" b="1" dirty="0" smtClean="0">
                <a:solidFill>
                  <a:prstClr val="black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  <a:cs typeface="Arial" panose="020B0604020202020204" pitchFamily="34" charset="0"/>
              </a:rPr>
              <a:t> </a:t>
            </a:r>
            <a:r>
              <a:rPr lang="en-US" altLang="ko-KR" sz="1400" b="1" dirty="0" smtClean="0">
                <a:solidFill>
                  <a:prstClr val="black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  <a:cs typeface="Arial" panose="020B0604020202020204" pitchFamily="34" charset="0"/>
              </a:rPr>
              <a:t>&gt; </a:t>
            </a:r>
            <a:r>
              <a:rPr lang="ko-KR" altLang="en-US" sz="1400" b="1" dirty="0" err="1" smtClean="0">
                <a:solidFill>
                  <a:prstClr val="black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  <a:cs typeface="Arial" panose="020B0604020202020204" pitchFamily="34" charset="0"/>
              </a:rPr>
              <a:t>센서등록</a:t>
            </a:r>
            <a:r>
              <a:rPr lang="ko-KR" altLang="en-US" sz="1400" b="1" dirty="0" smtClean="0">
                <a:solidFill>
                  <a:prstClr val="black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  <a:cs typeface="Arial" panose="020B0604020202020204" pitchFamily="34" charset="0"/>
              </a:rPr>
              <a:t> 선택</a:t>
            </a:r>
            <a:endParaRPr lang="en-US" altLang="ko-KR" sz="1400" b="1" dirty="0">
              <a:solidFill>
                <a:prstClr val="black"/>
              </a:solidFill>
              <a:latin typeface="KoPub돋움체 Bold" panose="02020603020101020101" pitchFamily="18" charset="-127"/>
              <a:ea typeface="KoPub돋움체 Bold" panose="02020603020101020101" pitchFamily="18" charset="-127"/>
              <a:cs typeface="Arial" panose="020B0604020202020204" pitchFamily="34" charset="0"/>
            </a:endParaRPr>
          </a:p>
        </p:txBody>
      </p:sp>
      <p:sp>
        <p:nvSpPr>
          <p:cNvPr id="38" name="직사각형 37"/>
          <p:cNvSpPr/>
          <p:nvPr/>
        </p:nvSpPr>
        <p:spPr bwMode="auto">
          <a:xfrm>
            <a:off x="777875" y="2120900"/>
            <a:ext cx="2190334" cy="1368425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txBody>
          <a:bodyPr wrap="square" lIns="36000" tIns="36000" rIns="36000" bIns="36000" rtlCol="0" anchor="ctr"/>
          <a:lstStyle/>
          <a:p>
            <a:pPr algn="ctr" latinLnBrk="0"/>
            <a:endParaRPr lang="ko-KR" altLang="en-US" sz="1200" b="1" dirty="0">
              <a:solidFill>
                <a:srgbClr val="000000"/>
              </a:solidFill>
              <a:latin typeface="KoPub돋움체 Bold" panose="02020603020101020101" pitchFamily="18" charset="-127"/>
              <a:ea typeface="KoPub돋움체 Bold" panose="02020603020101020101" pitchFamily="18" charset="-127"/>
            </a:endParaRPr>
          </a:p>
        </p:txBody>
      </p:sp>
      <p:sp>
        <p:nvSpPr>
          <p:cNvPr id="39" name="직사각형 38"/>
          <p:cNvSpPr/>
          <p:nvPr/>
        </p:nvSpPr>
        <p:spPr bwMode="auto">
          <a:xfrm>
            <a:off x="4048603" y="1761117"/>
            <a:ext cx="1785673" cy="177337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txBody>
          <a:bodyPr wrap="square" lIns="36000" tIns="36000" rIns="36000" bIns="36000" rtlCol="0" anchor="ctr"/>
          <a:lstStyle/>
          <a:p>
            <a:pPr algn="ctr" latinLnBrk="0"/>
            <a:r>
              <a:rPr lang="ko-KR" altLang="en-US" sz="900" dirty="0" smtClean="0">
                <a:solidFill>
                  <a:srgbClr val="000000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지도 표시</a:t>
            </a:r>
            <a:endParaRPr lang="ko-KR" altLang="en-US" sz="900" dirty="0">
              <a:solidFill>
                <a:srgbClr val="000000"/>
              </a:solidFill>
              <a:latin typeface="KoPub돋움체 Bold" panose="02020603020101020101" pitchFamily="18" charset="-127"/>
              <a:ea typeface="KoPub돋움체 Bold" panose="02020603020101020101" pitchFamily="18" charset="-127"/>
            </a:endParaRPr>
          </a:p>
        </p:txBody>
      </p:sp>
      <p:sp>
        <p:nvSpPr>
          <p:cNvPr id="41" name="직사각형 40"/>
          <p:cNvSpPr/>
          <p:nvPr/>
        </p:nvSpPr>
        <p:spPr bwMode="auto">
          <a:xfrm>
            <a:off x="4048603" y="1937573"/>
            <a:ext cx="1785673" cy="205400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txBody>
          <a:bodyPr wrap="square" lIns="36000" tIns="36000" rIns="36000" bIns="36000" rtlCol="0" anchor="t"/>
          <a:lstStyle/>
          <a:p>
            <a:pPr algn="ctr" latinLnBrk="0"/>
            <a:r>
              <a:rPr lang="ko-KR" altLang="en-US" sz="800" dirty="0" smtClean="0">
                <a:solidFill>
                  <a:srgbClr val="000000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등록 할 센서의 위치를 표시</a:t>
            </a:r>
            <a:endParaRPr lang="ko-KR" altLang="en-US" sz="800" dirty="0">
              <a:solidFill>
                <a:srgbClr val="000000"/>
              </a:solidFill>
              <a:latin typeface="KoPub돋움체 Bold" panose="02020603020101020101" pitchFamily="18" charset="-127"/>
              <a:ea typeface="KoPub돋움체 Bold" panose="02020603020101020101" pitchFamily="18" charset="-127"/>
            </a:endParaRPr>
          </a:p>
        </p:txBody>
      </p:sp>
      <p:cxnSp>
        <p:nvCxnSpPr>
          <p:cNvPr id="42" name="꺾인 연결선 41"/>
          <p:cNvCxnSpPr>
            <a:stCxn id="38" idx="3"/>
            <a:endCxn id="39" idx="1"/>
          </p:cNvCxnSpPr>
          <p:nvPr/>
        </p:nvCxnSpPr>
        <p:spPr>
          <a:xfrm flipV="1">
            <a:off x="2968209" y="1849786"/>
            <a:ext cx="1080394" cy="955327"/>
          </a:xfrm>
          <a:prstGeom prst="bentConnector3">
            <a:avLst>
              <a:gd name="adj1" fmla="val 50000"/>
            </a:avLst>
          </a:prstGeom>
          <a:ln w="19050">
            <a:solidFill>
              <a:srgbClr val="FF0000"/>
            </a:solidFill>
            <a:prstDash val="sysDot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5" name="직사각형 54"/>
          <p:cNvSpPr/>
          <p:nvPr/>
        </p:nvSpPr>
        <p:spPr bwMode="auto">
          <a:xfrm>
            <a:off x="775285" y="3818312"/>
            <a:ext cx="2192924" cy="1435332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txBody>
          <a:bodyPr wrap="square" lIns="36000" tIns="36000" rIns="36000" bIns="36000" rtlCol="0" anchor="ctr"/>
          <a:lstStyle/>
          <a:p>
            <a:pPr algn="ctr" latinLnBrk="0"/>
            <a:endParaRPr lang="ko-KR" altLang="en-US" sz="1200" b="1" dirty="0">
              <a:solidFill>
                <a:srgbClr val="000000"/>
              </a:solidFill>
              <a:latin typeface="KoPub돋움체 Bold" panose="02020603020101020101" pitchFamily="18" charset="-127"/>
              <a:ea typeface="KoPub돋움체 Bold" panose="02020603020101020101" pitchFamily="18" charset="-127"/>
            </a:endParaRPr>
          </a:p>
        </p:txBody>
      </p:sp>
      <p:sp>
        <p:nvSpPr>
          <p:cNvPr id="59" name="직사각형 58"/>
          <p:cNvSpPr/>
          <p:nvPr/>
        </p:nvSpPr>
        <p:spPr bwMode="auto">
          <a:xfrm>
            <a:off x="4048603" y="5164975"/>
            <a:ext cx="1785673" cy="177337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txBody>
          <a:bodyPr wrap="square" lIns="36000" tIns="36000" rIns="36000" bIns="36000" rtlCol="0" anchor="ctr"/>
          <a:lstStyle/>
          <a:p>
            <a:pPr algn="ctr" latinLnBrk="0"/>
            <a:r>
              <a:rPr lang="ko-KR" altLang="en-US" sz="900" dirty="0" smtClean="0">
                <a:solidFill>
                  <a:srgbClr val="000000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정보 표시</a:t>
            </a:r>
            <a:endParaRPr lang="ko-KR" altLang="en-US" sz="900" dirty="0">
              <a:solidFill>
                <a:srgbClr val="000000"/>
              </a:solidFill>
              <a:latin typeface="KoPub돋움체 Bold" panose="02020603020101020101" pitchFamily="18" charset="-127"/>
              <a:ea typeface="KoPub돋움체 Bold" panose="02020603020101020101" pitchFamily="18" charset="-127"/>
            </a:endParaRPr>
          </a:p>
        </p:txBody>
      </p:sp>
      <p:sp>
        <p:nvSpPr>
          <p:cNvPr id="60" name="직사각형 59"/>
          <p:cNvSpPr/>
          <p:nvPr/>
        </p:nvSpPr>
        <p:spPr bwMode="auto">
          <a:xfrm>
            <a:off x="4048603" y="5341431"/>
            <a:ext cx="1785673" cy="205400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txBody>
          <a:bodyPr wrap="square" lIns="36000" tIns="36000" rIns="36000" bIns="36000" rtlCol="0" anchor="t"/>
          <a:lstStyle/>
          <a:p>
            <a:pPr algn="ctr" latinLnBrk="0"/>
            <a:r>
              <a:rPr lang="ko-KR" altLang="en-US" sz="800" dirty="0" smtClean="0">
                <a:solidFill>
                  <a:srgbClr val="000000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등록 할 센서의 정보를 표시</a:t>
            </a:r>
            <a:endParaRPr lang="ko-KR" altLang="en-US" sz="800" dirty="0">
              <a:solidFill>
                <a:srgbClr val="000000"/>
              </a:solidFill>
              <a:latin typeface="KoPub돋움체 Bold" panose="02020603020101020101" pitchFamily="18" charset="-127"/>
              <a:ea typeface="KoPub돋움체 Bold" panose="02020603020101020101" pitchFamily="18" charset="-127"/>
            </a:endParaRPr>
          </a:p>
        </p:txBody>
      </p:sp>
      <p:cxnSp>
        <p:nvCxnSpPr>
          <p:cNvPr id="61" name="꺾인 연결선 60"/>
          <p:cNvCxnSpPr>
            <a:stCxn id="55" idx="3"/>
            <a:endCxn id="59" idx="1"/>
          </p:cNvCxnSpPr>
          <p:nvPr/>
        </p:nvCxnSpPr>
        <p:spPr>
          <a:xfrm>
            <a:off x="2968209" y="4535978"/>
            <a:ext cx="1080394" cy="717666"/>
          </a:xfrm>
          <a:prstGeom prst="bentConnector3">
            <a:avLst>
              <a:gd name="adj1" fmla="val 50000"/>
            </a:avLst>
          </a:prstGeom>
          <a:ln w="19050">
            <a:solidFill>
              <a:srgbClr val="FF0000"/>
            </a:solidFill>
            <a:prstDash val="sysDot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7" name="직사각형 66"/>
          <p:cNvSpPr/>
          <p:nvPr/>
        </p:nvSpPr>
        <p:spPr bwMode="auto">
          <a:xfrm>
            <a:off x="775285" y="3513742"/>
            <a:ext cx="2193340" cy="268549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txBody>
          <a:bodyPr wrap="square" lIns="36000" tIns="36000" rIns="36000" bIns="36000" rtlCol="0" anchor="ctr"/>
          <a:lstStyle/>
          <a:p>
            <a:pPr algn="ctr" latinLnBrk="0"/>
            <a:endParaRPr lang="ko-KR" altLang="en-US" sz="1200" b="1" dirty="0">
              <a:solidFill>
                <a:srgbClr val="000000"/>
              </a:solidFill>
              <a:latin typeface="KoPub돋움체 Bold" panose="02020603020101020101" pitchFamily="18" charset="-127"/>
              <a:ea typeface="KoPub돋움체 Bold" panose="02020603020101020101" pitchFamily="18" charset="-127"/>
            </a:endParaRPr>
          </a:p>
        </p:txBody>
      </p:sp>
      <p:sp>
        <p:nvSpPr>
          <p:cNvPr id="68" name="직사각형 67"/>
          <p:cNvSpPr/>
          <p:nvPr/>
        </p:nvSpPr>
        <p:spPr bwMode="auto">
          <a:xfrm>
            <a:off x="4048603" y="2831286"/>
            <a:ext cx="1866422" cy="177337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txBody>
          <a:bodyPr wrap="square" lIns="36000" tIns="36000" rIns="36000" bIns="36000" rtlCol="0" anchor="ctr"/>
          <a:lstStyle/>
          <a:p>
            <a:pPr algn="ctr" latinLnBrk="0"/>
            <a:r>
              <a:rPr lang="ko-KR" altLang="en-US" sz="900" dirty="0" smtClean="0">
                <a:solidFill>
                  <a:srgbClr val="000000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편집 버튼</a:t>
            </a:r>
            <a:endParaRPr lang="ko-KR" altLang="en-US" sz="900" dirty="0">
              <a:solidFill>
                <a:srgbClr val="000000"/>
              </a:solidFill>
              <a:latin typeface="KoPub돋움체 Bold" panose="02020603020101020101" pitchFamily="18" charset="-127"/>
              <a:ea typeface="KoPub돋움체 Bold" panose="02020603020101020101" pitchFamily="18" charset="-127"/>
            </a:endParaRPr>
          </a:p>
        </p:txBody>
      </p:sp>
      <p:sp>
        <p:nvSpPr>
          <p:cNvPr id="77" name="직사각형 76"/>
          <p:cNvSpPr/>
          <p:nvPr/>
        </p:nvSpPr>
        <p:spPr bwMode="auto">
          <a:xfrm>
            <a:off x="4048603" y="3007741"/>
            <a:ext cx="1866422" cy="1610129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txBody>
          <a:bodyPr wrap="square" lIns="36000" tIns="36000" rIns="36000" bIns="36000" rtlCol="0" anchor="t"/>
          <a:lstStyle/>
          <a:p>
            <a:pPr algn="ctr" latinLnBrk="0"/>
            <a:endParaRPr lang="en-US" altLang="ko-KR" sz="800" dirty="0" smtClean="0">
              <a:solidFill>
                <a:srgbClr val="000000"/>
              </a:solidFill>
              <a:latin typeface="KoPub돋움체 Bold" panose="02020603020101020101" pitchFamily="18" charset="-127"/>
              <a:ea typeface="KoPub돋움체 Bold" panose="02020603020101020101" pitchFamily="18" charset="-127"/>
            </a:endParaRPr>
          </a:p>
          <a:p>
            <a:pPr latinLnBrk="0"/>
            <a:r>
              <a:rPr lang="ko-KR" altLang="en-US" sz="800" dirty="0" smtClean="0">
                <a:solidFill>
                  <a:srgbClr val="000000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        </a:t>
            </a:r>
            <a:r>
              <a:rPr lang="en-US" altLang="ko-KR" sz="800" dirty="0" smtClean="0">
                <a:solidFill>
                  <a:srgbClr val="000000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: </a:t>
            </a:r>
            <a:r>
              <a:rPr lang="ko-KR" altLang="en-US" sz="800" dirty="0" smtClean="0">
                <a:solidFill>
                  <a:srgbClr val="000000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기존 수정 중이던 데이터를 지우고</a:t>
            </a:r>
            <a:endParaRPr lang="en-US" altLang="ko-KR" sz="800" dirty="0" smtClean="0">
              <a:solidFill>
                <a:srgbClr val="000000"/>
              </a:solidFill>
              <a:latin typeface="KoPub돋움체 Bold" panose="02020603020101020101" pitchFamily="18" charset="-127"/>
              <a:ea typeface="KoPub돋움체 Bold" panose="02020603020101020101" pitchFamily="18" charset="-127"/>
            </a:endParaRPr>
          </a:p>
          <a:p>
            <a:pPr latinLnBrk="0"/>
            <a:r>
              <a:rPr lang="en-US" altLang="ko-KR" sz="800" dirty="0">
                <a:solidFill>
                  <a:srgbClr val="000000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 </a:t>
            </a:r>
            <a:r>
              <a:rPr lang="en-US" altLang="ko-KR" sz="800" dirty="0" smtClean="0">
                <a:solidFill>
                  <a:srgbClr val="000000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         </a:t>
            </a:r>
            <a:r>
              <a:rPr lang="ko-KR" altLang="en-US" sz="800" dirty="0" smtClean="0">
                <a:solidFill>
                  <a:srgbClr val="000000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현재 입력된 </a:t>
            </a:r>
            <a:r>
              <a:rPr lang="ko-KR" altLang="en-US" sz="800" dirty="0" err="1" smtClean="0">
                <a:solidFill>
                  <a:srgbClr val="000000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센서번호에</a:t>
            </a:r>
            <a:r>
              <a:rPr lang="ko-KR" altLang="en-US" sz="800" dirty="0" smtClean="0">
                <a:solidFill>
                  <a:srgbClr val="000000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 대한 정보를</a:t>
            </a:r>
            <a:endParaRPr lang="en-US" altLang="ko-KR" sz="800" dirty="0" smtClean="0">
              <a:solidFill>
                <a:srgbClr val="000000"/>
              </a:solidFill>
              <a:latin typeface="KoPub돋움체 Bold" panose="02020603020101020101" pitchFamily="18" charset="-127"/>
              <a:ea typeface="KoPub돋움체 Bold" panose="02020603020101020101" pitchFamily="18" charset="-127"/>
            </a:endParaRPr>
          </a:p>
          <a:p>
            <a:pPr latinLnBrk="0"/>
            <a:r>
              <a:rPr lang="en-US" altLang="ko-KR" sz="800" dirty="0">
                <a:solidFill>
                  <a:srgbClr val="000000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 </a:t>
            </a:r>
            <a:r>
              <a:rPr lang="en-US" altLang="ko-KR" sz="800" dirty="0" smtClean="0">
                <a:solidFill>
                  <a:srgbClr val="000000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         </a:t>
            </a:r>
            <a:r>
              <a:rPr lang="ko-KR" altLang="en-US" sz="800" dirty="0" smtClean="0">
                <a:solidFill>
                  <a:srgbClr val="000000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다시 읽어 표시한다</a:t>
            </a:r>
            <a:endParaRPr lang="en-US" altLang="ko-KR" sz="800" dirty="0" smtClean="0">
              <a:solidFill>
                <a:srgbClr val="000000"/>
              </a:solidFill>
              <a:latin typeface="KoPub돋움체 Bold" panose="02020603020101020101" pitchFamily="18" charset="-127"/>
              <a:ea typeface="KoPub돋움체 Bold" panose="02020603020101020101" pitchFamily="18" charset="-127"/>
            </a:endParaRPr>
          </a:p>
          <a:p>
            <a:pPr latinLnBrk="0"/>
            <a:endParaRPr lang="en-US" altLang="ko-KR" sz="800" dirty="0" smtClean="0">
              <a:solidFill>
                <a:srgbClr val="000000"/>
              </a:solidFill>
              <a:latin typeface="KoPub돋움체 Bold" panose="02020603020101020101" pitchFamily="18" charset="-127"/>
              <a:ea typeface="KoPub돋움체 Bold" panose="02020603020101020101" pitchFamily="18" charset="-127"/>
            </a:endParaRPr>
          </a:p>
          <a:p>
            <a:pPr latinLnBrk="0"/>
            <a:r>
              <a:rPr lang="ko-KR" altLang="en-US" sz="800" dirty="0" smtClean="0">
                <a:solidFill>
                  <a:srgbClr val="000000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        </a:t>
            </a:r>
            <a:r>
              <a:rPr lang="en-US" altLang="ko-KR" sz="800" dirty="0" smtClean="0">
                <a:solidFill>
                  <a:srgbClr val="000000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: </a:t>
            </a:r>
            <a:r>
              <a:rPr lang="ko-KR" altLang="en-US" sz="800" dirty="0" smtClean="0">
                <a:solidFill>
                  <a:srgbClr val="000000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작성중인 데이터를 모두 초기화 한다</a:t>
            </a:r>
            <a:endParaRPr lang="en-US" altLang="ko-KR" sz="800" dirty="0" smtClean="0">
              <a:solidFill>
                <a:srgbClr val="000000"/>
              </a:solidFill>
              <a:latin typeface="KoPub돋움체 Bold" panose="02020603020101020101" pitchFamily="18" charset="-127"/>
              <a:ea typeface="KoPub돋움체 Bold" panose="02020603020101020101" pitchFamily="18" charset="-127"/>
            </a:endParaRPr>
          </a:p>
          <a:p>
            <a:pPr latinLnBrk="0"/>
            <a:endParaRPr lang="en-US" altLang="ko-KR" sz="800" dirty="0">
              <a:solidFill>
                <a:srgbClr val="000000"/>
              </a:solidFill>
              <a:latin typeface="KoPub돋움체 Bold" panose="02020603020101020101" pitchFamily="18" charset="-127"/>
              <a:ea typeface="KoPub돋움체 Bold" panose="02020603020101020101" pitchFamily="18" charset="-127"/>
            </a:endParaRPr>
          </a:p>
          <a:p>
            <a:pPr latinLnBrk="0"/>
            <a:r>
              <a:rPr lang="ko-KR" altLang="en-US" sz="800" dirty="0" smtClean="0">
                <a:solidFill>
                  <a:srgbClr val="000000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        </a:t>
            </a:r>
            <a:r>
              <a:rPr lang="en-US" altLang="ko-KR" sz="800" dirty="0">
                <a:solidFill>
                  <a:srgbClr val="000000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: </a:t>
            </a:r>
            <a:r>
              <a:rPr lang="ko-KR" altLang="en-US" sz="800" dirty="0">
                <a:solidFill>
                  <a:srgbClr val="000000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작성중인 </a:t>
            </a:r>
            <a:r>
              <a:rPr lang="ko-KR" altLang="en-US" sz="800" dirty="0" smtClean="0">
                <a:solidFill>
                  <a:srgbClr val="000000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데이터를 </a:t>
            </a:r>
            <a:r>
              <a:rPr lang="ko-KR" altLang="en-US" sz="800" dirty="0" smtClean="0">
                <a:solidFill>
                  <a:srgbClr val="000000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저장한다</a:t>
            </a:r>
            <a:endParaRPr lang="en-US" altLang="ko-KR" sz="800" dirty="0" smtClean="0">
              <a:solidFill>
                <a:srgbClr val="000000"/>
              </a:solidFill>
              <a:latin typeface="KoPub돋움체 Bold" panose="02020603020101020101" pitchFamily="18" charset="-127"/>
              <a:ea typeface="KoPub돋움체 Bold" panose="02020603020101020101" pitchFamily="18" charset="-127"/>
            </a:endParaRPr>
          </a:p>
          <a:p>
            <a:pPr latinLnBrk="0"/>
            <a:endParaRPr lang="en-US" altLang="ko-KR" sz="800" dirty="0">
              <a:solidFill>
                <a:srgbClr val="000000"/>
              </a:solidFill>
              <a:latin typeface="KoPub돋움체 Bold" panose="02020603020101020101" pitchFamily="18" charset="-127"/>
              <a:ea typeface="KoPub돋움체 Bold" panose="02020603020101020101" pitchFamily="18" charset="-127"/>
            </a:endParaRPr>
          </a:p>
          <a:p>
            <a:pPr latinLnBrk="0"/>
            <a:endParaRPr lang="en-US" altLang="ko-KR" sz="400" dirty="0" smtClean="0">
              <a:solidFill>
                <a:srgbClr val="000000"/>
              </a:solidFill>
              <a:latin typeface="KoPub돋움체 Bold" panose="02020603020101020101" pitchFamily="18" charset="-127"/>
              <a:ea typeface="KoPub돋움체 Bold" panose="02020603020101020101" pitchFamily="18" charset="-127"/>
            </a:endParaRPr>
          </a:p>
          <a:p>
            <a:pPr latinLnBrk="0"/>
            <a:r>
              <a:rPr lang="en-US" altLang="ko-KR" sz="800" dirty="0" smtClean="0">
                <a:solidFill>
                  <a:srgbClr val="000000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        : </a:t>
            </a:r>
            <a:r>
              <a:rPr lang="ko-KR" altLang="en-US" sz="800" dirty="0" smtClean="0">
                <a:solidFill>
                  <a:srgbClr val="000000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선택한 센서 또는 위치에 </a:t>
            </a:r>
            <a:r>
              <a:rPr lang="ko-KR" altLang="en-US" sz="800" dirty="0" err="1" smtClean="0">
                <a:solidFill>
                  <a:srgbClr val="000000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다른센서를</a:t>
            </a:r>
            <a:r>
              <a:rPr lang="ko-KR" altLang="en-US" sz="800" dirty="0" smtClean="0">
                <a:solidFill>
                  <a:srgbClr val="000000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 </a:t>
            </a:r>
            <a:endParaRPr lang="en-US" altLang="ko-KR" sz="800" dirty="0" smtClean="0">
              <a:solidFill>
                <a:srgbClr val="000000"/>
              </a:solidFill>
              <a:latin typeface="KoPub돋움체 Bold" panose="02020603020101020101" pitchFamily="18" charset="-127"/>
              <a:ea typeface="KoPub돋움체 Bold" panose="02020603020101020101" pitchFamily="18" charset="-127"/>
            </a:endParaRPr>
          </a:p>
          <a:p>
            <a:pPr latinLnBrk="0"/>
            <a:r>
              <a:rPr lang="en-US" altLang="ko-KR" sz="800" dirty="0">
                <a:solidFill>
                  <a:srgbClr val="000000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 </a:t>
            </a:r>
            <a:r>
              <a:rPr lang="en-US" altLang="ko-KR" sz="800" dirty="0" smtClean="0">
                <a:solidFill>
                  <a:srgbClr val="000000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         </a:t>
            </a:r>
            <a:r>
              <a:rPr lang="ko-KR" altLang="en-US" sz="800" dirty="0" smtClean="0">
                <a:solidFill>
                  <a:srgbClr val="000000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설치한다</a:t>
            </a:r>
            <a:endParaRPr lang="ko-KR" altLang="en-US" sz="800" dirty="0">
              <a:solidFill>
                <a:srgbClr val="000000"/>
              </a:solidFill>
              <a:latin typeface="KoPub돋움체 Bold" panose="02020603020101020101" pitchFamily="18" charset="-127"/>
              <a:ea typeface="KoPub돋움체 Bold" panose="02020603020101020101" pitchFamily="18" charset="-127"/>
            </a:endParaRPr>
          </a:p>
        </p:txBody>
      </p:sp>
      <p:pic>
        <p:nvPicPr>
          <p:cNvPr id="25" name="그림 2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85756" y="3129193"/>
            <a:ext cx="211873" cy="223024"/>
          </a:xfrm>
          <a:prstGeom prst="rect">
            <a:avLst/>
          </a:prstGeom>
        </p:spPr>
      </p:pic>
      <p:pic>
        <p:nvPicPr>
          <p:cNvPr id="26" name="그림 2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85755" y="3622658"/>
            <a:ext cx="209246" cy="193935"/>
          </a:xfrm>
          <a:prstGeom prst="rect">
            <a:avLst/>
          </a:prstGeom>
        </p:spPr>
      </p:pic>
      <p:pic>
        <p:nvPicPr>
          <p:cNvPr id="28" name="그림 2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085756" y="3871472"/>
            <a:ext cx="209246" cy="198233"/>
          </a:xfrm>
          <a:prstGeom prst="rect">
            <a:avLst/>
          </a:prstGeom>
        </p:spPr>
      </p:pic>
      <p:cxnSp>
        <p:nvCxnSpPr>
          <p:cNvPr id="78" name="꺾인 연결선 77"/>
          <p:cNvCxnSpPr>
            <a:stCxn id="67" idx="3"/>
            <a:endCxn id="68" idx="1"/>
          </p:cNvCxnSpPr>
          <p:nvPr/>
        </p:nvCxnSpPr>
        <p:spPr>
          <a:xfrm flipV="1">
            <a:off x="2968625" y="2919955"/>
            <a:ext cx="1079978" cy="728062"/>
          </a:xfrm>
          <a:prstGeom prst="bentConnector3">
            <a:avLst>
              <a:gd name="adj1" fmla="val 50000"/>
            </a:avLst>
          </a:prstGeom>
          <a:ln w="19050">
            <a:solidFill>
              <a:srgbClr val="FF0000"/>
            </a:solidFill>
            <a:prstDash val="sysDot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그림 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091552" y="4146415"/>
            <a:ext cx="203449" cy="1982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06205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텍스트 개체 틀 2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pPr lvl="0"/>
            <a:r>
              <a:rPr lang="ko-KR" altLang="en-US" sz="1400" b="1" spc="-50" dirty="0" err="1">
                <a:ln>
                  <a:solidFill>
                    <a:srgbClr val="4F81BD">
                      <a:alpha val="0"/>
                    </a:srgbClr>
                  </a:solidFill>
                </a:ln>
                <a:solidFill>
                  <a:prstClr val="black">
                    <a:lumMod val="65000"/>
                    <a:lumOff val="35000"/>
                  </a:prstClr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센서등록</a:t>
            </a:r>
            <a:endParaRPr lang="ko-KR" altLang="en-US" dirty="0">
              <a:latin typeface="KoPub돋움체 Bold" panose="02020603020101020101" pitchFamily="18" charset="-127"/>
              <a:ea typeface="KoPub돋움체 Bold" panose="02020603020101020101" pitchFamily="18" charset="-127"/>
            </a:endParaRPr>
          </a:p>
        </p:txBody>
      </p:sp>
      <p:sp>
        <p:nvSpPr>
          <p:cNvPr id="4" name="텍스트 개체 틀 3"/>
          <p:cNvSpPr>
            <a:spLocks noGrp="1"/>
          </p:cNvSpPr>
          <p:nvPr>
            <p:ph type="body" sz="quarter" idx="12"/>
          </p:nvPr>
        </p:nvSpPr>
        <p:spPr>
          <a:xfrm>
            <a:off x="699833" y="695473"/>
            <a:ext cx="3385922" cy="250058"/>
          </a:xfrm>
        </p:spPr>
        <p:txBody>
          <a:bodyPr/>
          <a:lstStyle/>
          <a:p>
            <a:pPr lvl="0" latinLnBrk="1">
              <a:spcBef>
                <a:spcPct val="0"/>
              </a:spcBef>
            </a:pPr>
            <a:r>
              <a:rPr lang="ko-KR" altLang="en-US" sz="1800" b="1" dirty="0" smtClean="0">
                <a:solidFill>
                  <a:prstClr val="black">
                    <a:lumMod val="85000"/>
                    <a:lumOff val="15000"/>
                  </a:prstClr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지도 표시</a:t>
            </a:r>
            <a:endParaRPr lang="en-US" altLang="ko-KR" sz="1800" b="1" dirty="0">
              <a:solidFill>
                <a:prstClr val="black">
                  <a:lumMod val="85000"/>
                  <a:lumOff val="15000"/>
                </a:prstClr>
              </a:solidFill>
              <a:latin typeface="KoPub돋움체 Bold" panose="02020603020101020101" pitchFamily="18" charset="-127"/>
              <a:ea typeface="KoPub돋움체 Bold" panose="02020603020101020101" pitchFamily="18" charset="-127"/>
            </a:endParaRPr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pPr lvl="0"/>
            <a:fld id="{694F9076-0A1F-456B-92F7-BFE186DAFD78}" type="slidenum">
              <a:rPr lang="en-US" altLang="ko-KR" sz="1200">
                <a:solidFill>
                  <a:prstClr val="white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pPr lvl="0"/>
              <a:t>5</a:t>
            </a:fld>
            <a:endParaRPr lang="ko-KR" altLang="en-US" sz="1200" dirty="0">
              <a:solidFill>
                <a:prstClr val="white"/>
              </a:solidFill>
              <a:latin typeface="KoPub돋움체 Bold" panose="02020603020101020101" pitchFamily="18" charset="-127"/>
              <a:ea typeface="KoPub돋움체 Bold" panose="02020603020101020101" pitchFamily="18" charset="-127"/>
            </a:endParaRPr>
          </a:p>
          <a:p>
            <a:endParaRPr lang="ko-KR" altLang="en-US" dirty="0">
              <a:latin typeface="KoPub돋움체 Bold" panose="02020603020101020101" pitchFamily="18" charset="-127"/>
              <a:ea typeface="KoPub돋움체 Bold" panose="02020603020101020101" pitchFamily="18" charset="-127"/>
            </a:endParaRPr>
          </a:p>
        </p:txBody>
      </p:sp>
      <p:sp>
        <p:nvSpPr>
          <p:cNvPr id="6" name="직사각형 5"/>
          <p:cNvSpPr/>
          <p:nvPr/>
        </p:nvSpPr>
        <p:spPr>
          <a:xfrm>
            <a:off x="776536" y="1069133"/>
            <a:ext cx="8204590" cy="4024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40000"/>
              </a:lnSpc>
            </a:pPr>
            <a:r>
              <a:rPr lang="en-US" altLang="ko-KR" sz="1600" b="1" dirty="0" smtClean="0">
                <a:solidFill>
                  <a:srgbClr val="FF0000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  <a:cs typeface="Arial" panose="020B0604020202020204" pitchFamily="34" charset="0"/>
              </a:rPr>
              <a:t>•</a:t>
            </a:r>
            <a:r>
              <a:rPr lang="en-US" altLang="ko-KR" sz="1600" b="1" dirty="0" smtClean="0">
                <a:latin typeface="KoPub돋움체 Bold" panose="02020603020101020101" pitchFamily="18" charset="-127"/>
                <a:ea typeface="KoPub돋움체 Bold" panose="02020603020101020101" pitchFamily="18" charset="-127"/>
                <a:cs typeface="Arial" panose="020B0604020202020204" pitchFamily="34" charset="0"/>
              </a:rPr>
              <a:t> </a:t>
            </a:r>
            <a:r>
              <a:rPr lang="ko-KR" altLang="en-US" sz="1600" b="1" dirty="0" smtClean="0">
                <a:latin typeface="KoPub돋움체 Bold" panose="02020603020101020101" pitchFamily="18" charset="-127"/>
                <a:ea typeface="KoPub돋움체 Bold" panose="02020603020101020101" pitchFamily="18" charset="-127"/>
                <a:cs typeface="Arial" panose="020B0604020202020204" pitchFamily="34" charset="0"/>
              </a:rPr>
              <a:t>현재위치 이동</a:t>
            </a:r>
            <a:endParaRPr lang="en-US" altLang="ko-KR" sz="1400" b="1" dirty="0" smtClean="0">
              <a:latin typeface="KoPub돋움체 Bold" panose="02020603020101020101" pitchFamily="18" charset="-127"/>
              <a:ea typeface="KoPub돋움체 Bold" panose="02020603020101020101" pitchFamily="18" charset="-127"/>
              <a:cs typeface="Arial" panose="020B0604020202020204" pitchFamily="34" charset="0"/>
            </a:endParaRPr>
          </a:p>
        </p:txBody>
      </p:sp>
      <p:sp>
        <p:nvSpPr>
          <p:cNvPr id="17" name="직사각형 16"/>
          <p:cNvSpPr/>
          <p:nvPr/>
        </p:nvSpPr>
        <p:spPr>
          <a:xfrm>
            <a:off x="793807" y="1367164"/>
            <a:ext cx="5700600" cy="6955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lnSpc>
                <a:spcPct val="140000"/>
              </a:lnSpc>
            </a:pPr>
            <a:r>
              <a:rPr lang="en-US" altLang="ko-KR" sz="1400" b="1" dirty="0" smtClean="0">
                <a:solidFill>
                  <a:prstClr val="black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  <a:cs typeface="Arial" panose="020B0604020202020204" pitchFamily="34" charset="0"/>
              </a:rPr>
              <a:t>- </a:t>
            </a:r>
            <a:r>
              <a:rPr lang="ko-KR" altLang="en-US" sz="1400" b="1" dirty="0" smtClean="0">
                <a:solidFill>
                  <a:prstClr val="black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  <a:cs typeface="Arial" panose="020B0604020202020204" pitchFamily="34" charset="0"/>
              </a:rPr>
              <a:t>지도상      버튼을 클릭하면 현재 </a:t>
            </a:r>
            <a:r>
              <a:rPr lang="en-US" altLang="ko-KR" sz="1400" b="1" dirty="0" smtClean="0">
                <a:solidFill>
                  <a:prstClr val="black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  <a:cs typeface="Arial" panose="020B0604020202020204" pitchFamily="34" charset="0"/>
              </a:rPr>
              <a:t>GPS</a:t>
            </a:r>
            <a:r>
              <a:rPr lang="ko-KR" altLang="en-US" sz="1400" b="1" dirty="0" smtClean="0">
                <a:solidFill>
                  <a:prstClr val="black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  <a:cs typeface="Arial" panose="020B0604020202020204" pitchFamily="34" charset="0"/>
              </a:rPr>
              <a:t>상 위치로 이동한다</a:t>
            </a:r>
            <a:endParaRPr lang="en-US" altLang="ko-KR" sz="1400" b="1" dirty="0" smtClean="0">
              <a:solidFill>
                <a:prstClr val="black"/>
              </a:solidFill>
              <a:latin typeface="KoPub돋움체 Bold" panose="02020603020101020101" pitchFamily="18" charset="-127"/>
              <a:ea typeface="KoPub돋움체 Bold" panose="02020603020101020101" pitchFamily="18" charset="-127"/>
              <a:cs typeface="Arial" panose="020B0604020202020204" pitchFamily="34" charset="0"/>
            </a:endParaRPr>
          </a:p>
          <a:p>
            <a:pPr lvl="0">
              <a:lnSpc>
                <a:spcPct val="140000"/>
              </a:lnSpc>
            </a:pPr>
            <a:r>
              <a:rPr lang="en-US" altLang="ko-KR" sz="1400" b="1" dirty="0" smtClean="0">
                <a:solidFill>
                  <a:prstClr val="black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  <a:cs typeface="Arial" panose="020B0604020202020204" pitchFamily="34" charset="0"/>
              </a:rPr>
              <a:t>- </a:t>
            </a:r>
            <a:r>
              <a:rPr lang="ko-KR" altLang="en-US" sz="1400" b="1" dirty="0" smtClean="0">
                <a:solidFill>
                  <a:prstClr val="black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  <a:cs typeface="Arial" panose="020B0604020202020204" pitchFamily="34" charset="0"/>
              </a:rPr>
              <a:t>아래와 같은 팝업이 표시된 후 </a:t>
            </a:r>
            <a:r>
              <a:rPr lang="en-US" altLang="ko-KR" sz="1400" b="1" dirty="0" smtClean="0">
                <a:solidFill>
                  <a:prstClr val="black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  <a:cs typeface="Arial" panose="020B0604020202020204" pitchFamily="34" charset="0"/>
              </a:rPr>
              <a:t>GPS</a:t>
            </a:r>
            <a:r>
              <a:rPr lang="ko-KR" altLang="en-US" sz="1400" b="1" dirty="0" smtClean="0">
                <a:solidFill>
                  <a:prstClr val="black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  <a:cs typeface="Arial" panose="020B0604020202020204" pitchFamily="34" charset="0"/>
              </a:rPr>
              <a:t>기능을 허용해야 지도에 위치 표시가 된다</a:t>
            </a:r>
            <a:endParaRPr lang="en-US" altLang="ko-KR" sz="1400" b="1" dirty="0" smtClean="0">
              <a:solidFill>
                <a:prstClr val="black"/>
              </a:solidFill>
              <a:latin typeface="KoPub돋움체 Bold" panose="02020603020101020101" pitchFamily="18" charset="-127"/>
              <a:ea typeface="KoPub돋움체 Bold" panose="02020603020101020101" pitchFamily="18" charset="-127"/>
              <a:cs typeface="Arial" panose="020B0604020202020204" pitchFamily="34" charset="0"/>
            </a:endParaRPr>
          </a:p>
        </p:txBody>
      </p:sp>
      <p:pic>
        <p:nvPicPr>
          <p:cNvPr id="2" name="그림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48997" y="1471551"/>
            <a:ext cx="233633" cy="227934"/>
          </a:xfrm>
          <a:prstGeom prst="rect">
            <a:avLst/>
          </a:prstGeom>
        </p:spPr>
      </p:pic>
      <p:pic>
        <p:nvPicPr>
          <p:cNvPr id="10" name="그림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52789" y="2062739"/>
            <a:ext cx="2039546" cy="875306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35" name="직사각형 34"/>
          <p:cNvSpPr/>
          <p:nvPr/>
        </p:nvSpPr>
        <p:spPr>
          <a:xfrm>
            <a:off x="776536" y="3030936"/>
            <a:ext cx="8204590" cy="4370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40000"/>
              </a:lnSpc>
            </a:pPr>
            <a:r>
              <a:rPr lang="en-US" altLang="ko-KR" sz="1600" b="1" dirty="0" smtClean="0">
                <a:solidFill>
                  <a:srgbClr val="FF0000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  <a:cs typeface="Arial" panose="020B0604020202020204" pitchFamily="34" charset="0"/>
              </a:rPr>
              <a:t>•</a:t>
            </a:r>
            <a:r>
              <a:rPr lang="en-US" altLang="ko-KR" sz="1600" b="1" dirty="0" smtClean="0">
                <a:latin typeface="KoPub돋움체 Bold" panose="02020603020101020101" pitchFamily="18" charset="-127"/>
                <a:ea typeface="KoPub돋움체 Bold" panose="02020603020101020101" pitchFamily="18" charset="-127"/>
                <a:cs typeface="Arial" panose="020B0604020202020204" pitchFamily="34" charset="0"/>
              </a:rPr>
              <a:t> </a:t>
            </a:r>
            <a:r>
              <a:rPr lang="ko-KR" altLang="en-US" sz="1600" b="1" dirty="0" smtClean="0">
                <a:latin typeface="KoPub돋움체 Bold" panose="02020603020101020101" pitchFamily="18" charset="-127"/>
                <a:ea typeface="KoPub돋움체 Bold" panose="02020603020101020101" pitchFamily="18" charset="-127"/>
                <a:cs typeface="Arial" panose="020B0604020202020204" pitchFamily="34" charset="0"/>
              </a:rPr>
              <a:t>위치 보정</a:t>
            </a:r>
            <a:endParaRPr lang="en-US" altLang="ko-KR" sz="1400" b="1" dirty="0" smtClean="0">
              <a:latin typeface="KoPub돋움체 Bold" panose="02020603020101020101" pitchFamily="18" charset="-127"/>
              <a:ea typeface="KoPub돋움체 Bold" panose="02020603020101020101" pitchFamily="18" charset="-127"/>
              <a:cs typeface="Arial" panose="020B0604020202020204" pitchFamily="34" charset="0"/>
            </a:endParaRPr>
          </a:p>
        </p:txBody>
      </p:sp>
      <p:sp>
        <p:nvSpPr>
          <p:cNvPr id="38" name="직사각형 37"/>
          <p:cNvSpPr/>
          <p:nvPr/>
        </p:nvSpPr>
        <p:spPr>
          <a:xfrm>
            <a:off x="793807" y="3328967"/>
            <a:ext cx="7545655" cy="3939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lnSpc>
                <a:spcPct val="140000"/>
              </a:lnSpc>
            </a:pPr>
            <a:r>
              <a:rPr lang="en-US" altLang="ko-KR" sz="1400" b="1" dirty="0" smtClean="0">
                <a:solidFill>
                  <a:prstClr val="black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  <a:cs typeface="Arial" panose="020B0604020202020204" pitchFamily="34" charset="0"/>
              </a:rPr>
              <a:t>- </a:t>
            </a:r>
            <a:r>
              <a:rPr lang="ko-KR" altLang="en-US" sz="1400" b="1" dirty="0" smtClean="0">
                <a:solidFill>
                  <a:prstClr val="black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  <a:cs typeface="Arial" panose="020B0604020202020204" pitchFamily="34" charset="0"/>
              </a:rPr>
              <a:t>지도상      버튼을 클릭한 후 지도를 움직이면 아이콘이 항상 중앙에 위치하므로 위치를 보정할 수 있다</a:t>
            </a:r>
            <a:endParaRPr lang="en-US" altLang="ko-KR" sz="1400" b="1" dirty="0" smtClean="0">
              <a:solidFill>
                <a:prstClr val="black"/>
              </a:solidFill>
              <a:latin typeface="KoPub돋움체 Bold" panose="02020603020101020101" pitchFamily="18" charset="-127"/>
              <a:ea typeface="KoPub돋움체 Bold" panose="02020603020101020101" pitchFamily="18" charset="-127"/>
              <a:cs typeface="Arial" panose="020B0604020202020204" pitchFamily="34" charset="0"/>
            </a:endParaRPr>
          </a:p>
        </p:txBody>
      </p:sp>
      <p:pic>
        <p:nvPicPr>
          <p:cNvPr id="11" name="그림 1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48996" y="3411692"/>
            <a:ext cx="233633" cy="240123"/>
          </a:xfrm>
          <a:prstGeom prst="rect">
            <a:avLst/>
          </a:prstGeom>
        </p:spPr>
      </p:pic>
      <p:pic>
        <p:nvPicPr>
          <p:cNvPr id="12" name="그림 1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41436" y="3906242"/>
            <a:ext cx="2250899" cy="1375549"/>
          </a:xfrm>
          <a:prstGeom prst="rect">
            <a:avLst/>
          </a:prstGeom>
        </p:spPr>
      </p:pic>
      <p:pic>
        <p:nvPicPr>
          <p:cNvPr id="13" name="그림 1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195879" y="3928079"/>
            <a:ext cx="2254117" cy="1353712"/>
          </a:xfrm>
          <a:prstGeom prst="rect">
            <a:avLst/>
          </a:prstGeom>
        </p:spPr>
      </p:pic>
      <p:sp>
        <p:nvSpPr>
          <p:cNvPr id="14" name="오른쪽 화살표 13"/>
          <p:cNvSpPr/>
          <p:nvPr/>
        </p:nvSpPr>
        <p:spPr bwMode="auto">
          <a:xfrm flipH="1">
            <a:off x="1340221" y="4706360"/>
            <a:ext cx="1049381" cy="467411"/>
          </a:xfrm>
          <a:prstGeom prst="rightArrow">
            <a:avLst/>
          </a:prstGeom>
          <a:solidFill>
            <a:schemeClr val="tx1">
              <a:lumMod val="65000"/>
              <a:lumOff val="35000"/>
              <a:alpha val="72000"/>
            </a:schemeClr>
          </a:solidFill>
          <a:ln>
            <a:solidFill>
              <a:schemeClr val="tx1"/>
            </a:solidFill>
          </a:ln>
        </p:spPr>
        <p:txBody>
          <a:bodyPr wrap="square" lIns="36000" tIns="36000" rIns="36000" bIns="36000" rtlCol="0" anchor="ctr"/>
          <a:lstStyle/>
          <a:p>
            <a:pPr algn="ctr" latinLnBrk="0"/>
            <a:r>
              <a:rPr lang="ko-KR" altLang="en-US" sz="1050" b="1" dirty="0" err="1" smtClean="0">
                <a:solidFill>
                  <a:schemeClr val="bg1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드레그</a:t>
            </a:r>
            <a:endParaRPr lang="ko-KR" altLang="en-US" sz="1050" b="1" dirty="0">
              <a:solidFill>
                <a:schemeClr val="bg1"/>
              </a:solidFill>
              <a:latin typeface="KoPub돋움체 Bold" panose="02020603020101020101" pitchFamily="18" charset="-127"/>
              <a:ea typeface="KoPub돋움체 Bold" panose="02020603020101020101" pitchFamily="18" charset="-127"/>
            </a:endParaRPr>
          </a:p>
        </p:txBody>
      </p:sp>
      <p:sp>
        <p:nvSpPr>
          <p:cNvPr id="42" name="오른쪽 화살표 41"/>
          <p:cNvSpPr/>
          <p:nvPr/>
        </p:nvSpPr>
        <p:spPr bwMode="auto">
          <a:xfrm>
            <a:off x="3318006" y="4453393"/>
            <a:ext cx="652202" cy="323053"/>
          </a:xfrm>
          <a:prstGeom prst="rightArrow">
            <a:avLst/>
          </a:prstGeom>
          <a:solidFill>
            <a:schemeClr val="tx1">
              <a:lumMod val="65000"/>
              <a:lumOff val="35000"/>
            </a:schemeClr>
          </a:solidFill>
          <a:ln>
            <a:solidFill>
              <a:schemeClr val="tx1"/>
            </a:solidFill>
          </a:ln>
        </p:spPr>
        <p:txBody>
          <a:bodyPr wrap="square" lIns="36000" tIns="36000" rIns="36000" bIns="36000" rtlCol="0" anchor="ctr"/>
          <a:lstStyle/>
          <a:p>
            <a:pPr algn="ctr" latinLnBrk="0"/>
            <a:endParaRPr lang="ko-KR" altLang="en-US" sz="1200" b="1" dirty="0">
              <a:solidFill>
                <a:srgbClr val="000000"/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6747308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텍스트 개체 틀 2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pPr lvl="0"/>
            <a:r>
              <a:rPr lang="ko-KR" altLang="en-US" sz="1400" b="1" spc="-50" dirty="0" err="1">
                <a:ln>
                  <a:solidFill>
                    <a:srgbClr val="4F81BD">
                      <a:alpha val="0"/>
                    </a:srgbClr>
                  </a:solidFill>
                </a:ln>
                <a:solidFill>
                  <a:prstClr val="black">
                    <a:lumMod val="65000"/>
                    <a:lumOff val="35000"/>
                  </a:prstClr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센서등록</a:t>
            </a:r>
            <a:endParaRPr lang="ko-KR" altLang="en-US" dirty="0">
              <a:latin typeface="KoPub돋움체 Bold" panose="02020603020101020101" pitchFamily="18" charset="-127"/>
              <a:ea typeface="KoPub돋움체 Bold" panose="02020603020101020101" pitchFamily="18" charset="-127"/>
            </a:endParaRPr>
          </a:p>
        </p:txBody>
      </p:sp>
      <p:sp>
        <p:nvSpPr>
          <p:cNvPr id="4" name="텍스트 개체 틀 3"/>
          <p:cNvSpPr>
            <a:spLocks noGrp="1"/>
          </p:cNvSpPr>
          <p:nvPr>
            <p:ph type="body" sz="quarter" idx="12"/>
          </p:nvPr>
        </p:nvSpPr>
        <p:spPr>
          <a:xfrm>
            <a:off x="699833" y="695473"/>
            <a:ext cx="3385922" cy="250058"/>
          </a:xfrm>
        </p:spPr>
        <p:txBody>
          <a:bodyPr/>
          <a:lstStyle/>
          <a:p>
            <a:pPr lvl="0" latinLnBrk="1">
              <a:spcBef>
                <a:spcPct val="0"/>
              </a:spcBef>
            </a:pPr>
            <a:r>
              <a:rPr lang="ko-KR" altLang="en-US" sz="1800" b="1" dirty="0" err="1" smtClean="0">
                <a:solidFill>
                  <a:prstClr val="black">
                    <a:lumMod val="85000"/>
                    <a:lumOff val="15000"/>
                  </a:prstClr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센서정보</a:t>
            </a:r>
            <a:r>
              <a:rPr lang="ko-KR" altLang="en-US" sz="1800" b="1" dirty="0" smtClean="0">
                <a:solidFill>
                  <a:prstClr val="black">
                    <a:lumMod val="85000"/>
                    <a:lumOff val="15000"/>
                  </a:prstClr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 입력</a:t>
            </a:r>
            <a:endParaRPr lang="en-US" altLang="ko-KR" sz="1800" b="1" dirty="0">
              <a:solidFill>
                <a:prstClr val="black">
                  <a:lumMod val="85000"/>
                  <a:lumOff val="15000"/>
                </a:prstClr>
              </a:solidFill>
              <a:latin typeface="KoPub돋움체 Bold" panose="02020603020101020101" pitchFamily="18" charset="-127"/>
              <a:ea typeface="KoPub돋움체 Bold" panose="02020603020101020101" pitchFamily="18" charset="-127"/>
            </a:endParaRPr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pPr lvl="0"/>
            <a:fld id="{694F9076-0A1F-456B-92F7-BFE186DAFD78}" type="slidenum">
              <a:rPr lang="en-US" altLang="ko-KR" sz="1200">
                <a:solidFill>
                  <a:prstClr val="white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pPr lvl="0"/>
              <a:t>6</a:t>
            </a:fld>
            <a:endParaRPr lang="ko-KR" altLang="en-US" sz="1200" dirty="0">
              <a:solidFill>
                <a:prstClr val="white"/>
              </a:solidFill>
              <a:latin typeface="KoPub돋움체 Bold" panose="02020603020101020101" pitchFamily="18" charset="-127"/>
              <a:ea typeface="KoPub돋움체 Bold" panose="02020603020101020101" pitchFamily="18" charset="-127"/>
            </a:endParaRPr>
          </a:p>
          <a:p>
            <a:endParaRPr lang="ko-KR" altLang="en-US" dirty="0">
              <a:latin typeface="KoPub돋움체 Bold" panose="02020603020101020101" pitchFamily="18" charset="-127"/>
              <a:ea typeface="KoPub돋움체 Bold" panose="02020603020101020101" pitchFamily="18" charset="-127"/>
            </a:endParaRPr>
          </a:p>
        </p:txBody>
      </p:sp>
      <p:sp>
        <p:nvSpPr>
          <p:cNvPr id="6" name="직사각형 5"/>
          <p:cNvSpPr/>
          <p:nvPr/>
        </p:nvSpPr>
        <p:spPr>
          <a:xfrm>
            <a:off x="776536" y="1069133"/>
            <a:ext cx="8204590" cy="4024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40000"/>
              </a:lnSpc>
            </a:pPr>
            <a:r>
              <a:rPr lang="en-US" altLang="ko-KR" sz="1600" b="1" dirty="0" smtClean="0">
                <a:solidFill>
                  <a:srgbClr val="FF0000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  <a:cs typeface="Arial" panose="020B0604020202020204" pitchFamily="34" charset="0"/>
              </a:rPr>
              <a:t>•</a:t>
            </a:r>
            <a:r>
              <a:rPr lang="en-US" altLang="ko-KR" sz="1600" b="1" dirty="0" smtClean="0">
                <a:latin typeface="KoPub돋움체 Bold" panose="02020603020101020101" pitchFamily="18" charset="-127"/>
                <a:ea typeface="KoPub돋움체 Bold" panose="02020603020101020101" pitchFamily="18" charset="-127"/>
                <a:cs typeface="Arial" panose="020B0604020202020204" pitchFamily="34" charset="0"/>
              </a:rPr>
              <a:t> QR</a:t>
            </a:r>
            <a:r>
              <a:rPr lang="ko-KR" altLang="en-US" sz="1600" b="1" dirty="0" err="1" smtClean="0">
                <a:latin typeface="KoPub돋움체 Bold" panose="02020603020101020101" pitchFamily="18" charset="-127"/>
                <a:ea typeface="KoPub돋움체 Bold" panose="02020603020101020101" pitchFamily="18" charset="-127"/>
                <a:cs typeface="Arial" panose="020B0604020202020204" pitchFamily="34" charset="0"/>
              </a:rPr>
              <a:t>코드입력</a:t>
            </a:r>
            <a:endParaRPr lang="en-US" altLang="ko-KR" sz="1400" b="1" dirty="0" smtClean="0">
              <a:latin typeface="KoPub돋움체 Bold" panose="02020603020101020101" pitchFamily="18" charset="-127"/>
              <a:ea typeface="KoPub돋움체 Bold" panose="02020603020101020101" pitchFamily="18" charset="-127"/>
              <a:cs typeface="Arial" panose="020B0604020202020204" pitchFamily="34" charset="0"/>
            </a:endParaRPr>
          </a:p>
        </p:txBody>
      </p:sp>
      <p:sp>
        <p:nvSpPr>
          <p:cNvPr id="17" name="직사각형 16"/>
          <p:cNvSpPr/>
          <p:nvPr/>
        </p:nvSpPr>
        <p:spPr>
          <a:xfrm>
            <a:off x="793807" y="1367164"/>
            <a:ext cx="4437433" cy="36753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285750" lvl="0" indent="-285750">
              <a:lnSpc>
                <a:spcPct val="140000"/>
              </a:lnSpc>
              <a:buFontTx/>
              <a:buChar char="-"/>
            </a:pPr>
            <a:r>
              <a:rPr lang="ko-KR" altLang="en-US" sz="1400" b="1" dirty="0" smtClean="0">
                <a:solidFill>
                  <a:prstClr val="black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  <a:cs typeface="Arial" panose="020B0604020202020204" pitchFamily="34" charset="0"/>
              </a:rPr>
              <a:t>   버튼을 클릭하면 </a:t>
            </a:r>
            <a:r>
              <a:rPr lang="en-US" altLang="ko-KR" sz="1400" b="1" dirty="0" smtClean="0">
                <a:solidFill>
                  <a:prstClr val="black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  <a:cs typeface="Arial" panose="020B0604020202020204" pitchFamily="34" charset="0"/>
              </a:rPr>
              <a:t>QR</a:t>
            </a:r>
            <a:r>
              <a:rPr lang="ko-KR" altLang="en-US" sz="1400" b="1" dirty="0" smtClean="0">
                <a:solidFill>
                  <a:prstClr val="black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  <a:cs typeface="Arial" panose="020B0604020202020204" pitchFamily="34" charset="0"/>
              </a:rPr>
              <a:t>코드를 스캔하는 팝업이 표시된다</a:t>
            </a:r>
            <a:endParaRPr lang="en-US" altLang="ko-KR" sz="1400" b="1" dirty="0" smtClean="0">
              <a:solidFill>
                <a:prstClr val="black"/>
              </a:solidFill>
              <a:latin typeface="KoPub돋움체 Bold" panose="02020603020101020101" pitchFamily="18" charset="-127"/>
              <a:ea typeface="KoPub돋움체 Bold" panose="02020603020101020101" pitchFamily="18" charset="-127"/>
              <a:cs typeface="Arial" panose="020B0604020202020204" pitchFamily="34" charset="0"/>
            </a:endParaRPr>
          </a:p>
        </p:txBody>
      </p:sp>
      <p:pic>
        <p:nvPicPr>
          <p:cNvPr id="7" name="그림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2789" y="1459100"/>
            <a:ext cx="224310" cy="230061"/>
          </a:xfrm>
          <a:prstGeom prst="rect">
            <a:avLst/>
          </a:prstGeom>
        </p:spPr>
      </p:pic>
      <p:pic>
        <p:nvPicPr>
          <p:cNvPr id="9" name="그림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52789" y="1826637"/>
            <a:ext cx="835488" cy="1512647"/>
          </a:xfrm>
          <a:prstGeom prst="rect">
            <a:avLst/>
          </a:prstGeom>
        </p:spPr>
      </p:pic>
      <p:sp>
        <p:nvSpPr>
          <p:cNvPr id="19" name="오른쪽 화살표 18"/>
          <p:cNvSpPr/>
          <p:nvPr/>
        </p:nvSpPr>
        <p:spPr bwMode="auto">
          <a:xfrm>
            <a:off x="2004827" y="2421433"/>
            <a:ext cx="652202" cy="323053"/>
          </a:xfrm>
          <a:prstGeom prst="rightArrow">
            <a:avLst/>
          </a:prstGeom>
          <a:solidFill>
            <a:schemeClr val="tx1">
              <a:lumMod val="65000"/>
              <a:lumOff val="35000"/>
            </a:schemeClr>
          </a:solidFill>
          <a:ln>
            <a:solidFill>
              <a:schemeClr val="tx1"/>
            </a:solidFill>
          </a:ln>
        </p:spPr>
        <p:txBody>
          <a:bodyPr wrap="square" lIns="36000" tIns="36000" rIns="36000" bIns="36000" rtlCol="0" anchor="ctr"/>
          <a:lstStyle/>
          <a:p>
            <a:pPr algn="ctr" latinLnBrk="0"/>
            <a:endParaRPr lang="ko-KR" altLang="en-US" sz="1200" b="1" dirty="0">
              <a:solidFill>
                <a:srgbClr val="000000"/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pic>
        <p:nvPicPr>
          <p:cNvPr id="15" name="그림 1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73579" y="1826637"/>
            <a:ext cx="1849366" cy="1512647"/>
          </a:xfrm>
          <a:prstGeom prst="rect">
            <a:avLst/>
          </a:prstGeom>
        </p:spPr>
      </p:pic>
      <p:sp>
        <p:nvSpPr>
          <p:cNvPr id="21" name="직사각형 20"/>
          <p:cNvSpPr/>
          <p:nvPr/>
        </p:nvSpPr>
        <p:spPr bwMode="auto">
          <a:xfrm>
            <a:off x="2768047" y="2306459"/>
            <a:ext cx="1853829" cy="1002006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txBody>
          <a:bodyPr wrap="square" lIns="36000" tIns="36000" rIns="36000" bIns="36000" rtlCol="0" anchor="ctr"/>
          <a:lstStyle/>
          <a:p>
            <a:pPr algn="ctr" latinLnBrk="0"/>
            <a:endParaRPr lang="ko-KR" altLang="en-US" sz="1200" b="1" dirty="0">
              <a:solidFill>
                <a:srgbClr val="000000"/>
              </a:solidFill>
              <a:latin typeface="KoPub돋움체 Bold" panose="02020603020101020101" pitchFamily="18" charset="-127"/>
              <a:ea typeface="KoPub돋움체 Bold" panose="02020603020101020101" pitchFamily="18" charset="-127"/>
            </a:endParaRPr>
          </a:p>
        </p:txBody>
      </p:sp>
      <p:sp>
        <p:nvSpPr>
          <p:cNvPr id="29" name="사각형 설명선 28"/>
          <p:cNvSpPr/>
          <p:nvPr/>
        </p:nvSpPr>
        <p:spPr bwMode="auto">
          <a:xfrm>
            <a:off x="4802297" y="2841307"/>
            <a:ext cx="1411899" cy="467158"/>
          </a:xfrm>
          <a:prstGeom prst="wedgeRectCallout">
            <a:avLst>
              <a:gd name="adj1" fmla="val -70715"/>
              <a:gd name="adj2" fmla="val -33229"/>
            </a:avLst>
          </a:prstGeom>
          <a:solidFill>
            <a:schemeClr val="bg1">
              <a:lumMod val="75000"/>
            </a:schemeClr>
          </a:solidFill>
          <a:ln>
            <a:noFill/>
          </a:ln>
        </p:spPr>
        <p:txBody>
          <a:bodyPr wrap="square" lIns="36000" tIns="36000" rIns="36000" bIns="36000" rtlCol="0" anchor="ctr"/>
          <a:lstStyle/>
          <a:p>
            <a:pPr algn="ctr" latinLnBrk="0"/>
            <a:r>
              <a:rPr lang="ko-KR" altLang="en-US" sz="1000" dirty="0" smtClean="0">
                <a:solidFill>
                  <a:srgbClr val="000000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등록 된 센서인 경우</a:t>
            </a:r>
            <a:endParaRPr lang="en-US" altLang="ko-KR" sz="1000" dirty="0" smtClean="0">
              <a:solidFill>
                <a:srgbClr val="000000"/>
              </a:solidFill>
              <a:latin typeface="KoPub돋움체 Bold" panose="02020603020101020101" pitchFamily="18" charset="-127"/>
              <a:ea typeface="KoPub돋움체 Bold" panose="02020603020101020101" pitchFamily="18" charset="-127"/>
            </a:endParaRPr>
          </a:p>
          <a:p>
            <a:pPr algn="ctr" latinLnBrk="0"/>
            <a:r>
              <a:rPr lang="ko-KR" altLang="en-US" sz="1000" dirty="0" smtClean="0">
                <a:solidFill>
                  <a:srgbClr val="000000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센서 정보를 표시한다</a:t>
            </a:r>
            <a:endParaRPr lang="ko-KR" altLang="en-US" sz="1000" dirty="0">
              <a:solidFill>
                <a:srgbClr val="000000"/>
              </a:solidFill>
              <a:latin typeface="KoPub돋움체 Bold" panose="02020603020101020101" pitchFamily="18" charset="-127"/>
              <a:ea typeface="KoPub돋움체 Bold" panose="02020603020101020101" pitchFamily="18" charset="-127"/>
            </a:endParaRPr>
          </a:p>
        </p:txBody>
      </p:sp>
      <p:sp>
        <p:nvSpPr>
          <p:cNvPr id="30" name="직사각형 29"/>
          <p:cNvSpPr/>
          <p:nvPr/>
        </p:nvSpPr>
        <p:spPr bwMode="auto">
          <a:xfrm>
            <a:off x="3008681" y="1837113"/>
            <a:ext cx="424475" cy="232756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txBody>
          <a:bodyPr wrap="square" lIns="36000" tIns="36000" rIns="36000" bIns="36000" rtlCol="0" anchor="ctr"/>
          <a:lstStyle/>
          <a:p>
            <a:pPr algn="ctr" latinLnBrk="0"/>
            <a:endParaRPr lang="ko-KR" altLang="en-US" sz="1200" b="1" dirty="0">
              <a:solidFill>
                <a:srgbClr val="000000"/>
              </a:solidFill>
              <a:latin typeface="KoPub돋움체 Bold" panose="02020603020101020101" pitchFamily="18" charset="-127"/>
              <a:ea typeface="KoPub돋움체 Bold" panose="02020603020101020101" pitchFamily="18" charset="-127"/>
            </a:endParaRPr>
          </a:p>
        </p:txBody>
      </p:sp>
      <p:cxnSp>
        <p:nvCxnSpPr>
          <p:cNvPr id="31" name="꺾인 연결선 30"/>
          <p:cNvCxnSpPr>
            <a:stCxn id="30" idx="3"/>
            <a:endCxn id="32" idx="1"/>
          </p:cNvCxnSpPr>
          <p:nvPr/>
        </p:nvCxnSpPr>
        <p:spPr>
          <a:xfrm flipV="1">
            <a:off x="3433156" y="1837563"/>
            <a:ext cx="2891677" cy="115928"/>
          </a:xfrm>
          <a:prstGeom prst="bentConnector3">
            <a:avLst>
              <a:gd name="adj1" fmla="val 50000"/>
            </a:avLst>
          </a:prstGeom>
          <a:ln w="19050">
            <a:solidFill>
              <a:srgbClr val="FF0000"/>
            </a:solidFill>
            <a:prstDash val="sysDot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직사각형 31"/>
          <p:cNvSpPr/>
          <p:nvPr/>
        </p:nvSpPr>
        <p:spPr bwMode="auto">
          <a:xfrm>
            <a:off x="6324833" y="1748894"/>
            <a:ext cx="2852418" cy="177337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txBody>
          <a:bodyPr wrap="square" lIns="36000" tIns="36000" rIns="36000" bIns="36000" rtlCol="0" anchor="ctr"/>
          <a:lstStyle/>
          <a:p>
            <a:pPr algn="ctr" latinLnBrk="0"/>
            <a:r>
              <a:rPr lang="ko-KR" altLang="en-US" sz="900" dirty="0" smtClean="0">
                <a:solidFill>
                  <a:srgbClr val="000000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센서 수정 정보</a:t>
            </a:r>
            <a:endParaRPr lang="ko-KR" altLang="en-US" sz="900" dirty="0">
              <a:solidFill>
                <a:srgbClr val="000000"/>
              </a:solidFill>
              <a:latin typeface="KoPub돋움체 Bold" panose="02020603020101020101" pitchFamily="18" charset="-127"/>
              <a:ea typeface="KoPub돋움체 Bold" panose="02020603020101020101" pitchFamily="18" charset="-127"/>
            </a:endParaRPr>
          </a:p>
        </p:txBody>
      </p:sp>
      <p:sp>
        <p:nvSpPr>
          <p:cNvPr id="33" name="직사각형 32"/>
          <p:cNvSpPr/>
          <p:nvPr/>
        </p:nvSpPr>
        <p:spPr bwMode="auto">
          <a:xfrm>
            <a:off x="6324832" y="1925350"/>
            <a:ext cx="2852419" cy="1491181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txBody>
          <a:bodyPr wrap="square" lIns="36000" tIns="36000" rIns="36000" bIns="36000" rtlCol="0" anchor="t"/>
          <a:lstStyle/>
          <a:p>
            <a:pPr latinLnBrk="0"/>
            <a:r>
              <a:rPr lang="ko-KR" altLang="en-US" sz="800" dirty="0" smtClean="0">
                <a:solidFill>
                  <a:srgbClr val="000000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현재 입력된 </a:t>
            </a:r>
            <a:r>
              <a:rPr lang="en-US" altLang="ko-KR" sz="800" dirty="0" smtClean="0">
                <a:solidFill>
                  <a:srgbClr val="000000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“</a:t>
            </a:r>
            <a:r>
              <a:rPr lang="ko-KR" altLang="en-US" sz="800" dirty="0" err="1" smtClean="0">
                <a:solidFill>
                  <a:srgbClr val="000000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설치일자</a:t>
            </a:r>
            <a:r>
              <a:rPr lang="en-US" altLang="ko-KR" sz="800" dirty="0" smtClean="0">
                <a:solidFill>
                  <a:srgbClr val="000000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”</a:t>
            </a:r>
            <a:r>
              <a:rPr lang="ko-KR" altLang="en-US" sz="800" dirty="0" smtClean="0">
                <a:solidFill>
                  <a:srgbClr val="000000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를 기준으로 데이터 저장 시 동작을 결정한다</a:t>
            </a:r>
            <a:endParaRPr lang="ko-KR" altLang="en-US" sz="800" dirty="0">
              <a:solidFill>
                <a:srgbClr val="000000"/>
              </a:solidFill>
              <a:latin typeface="KoPub돋움체 Bold" panose="02020603020101020101" pitchFamily="18" charset="-127"/>
              <a:ea typeface="KoPub돋움체 Bold" panose="02020603020101020101" pitchFamily="18" charset="-127"/>
            </a:endParaRPr>
          </a:p>
        </p:txBody>
      </p:sp>
      <p:pic>
        <p:nvPicPr>
          <p:cNvPr id="28" name="그림 2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596547" y="2203574"/>
            <a:ext cx="2384579" cy="1045094"/>
          </a:xfrm>
          <a:prstGeom prst="rect">
            <a:avLst/>
          </a:prstGeom>
        </p:spPr>
      </p:pic>
      <p:sp>
        <p:nvSpPr>
          <p:cNvPr id="40" name="직사각형 39"/>
          <p:cNvSpPr/>
          <p:nvPr/>
        </p:nvSpPr>
        <p:spPr>
          <a:xfrm>
            <a:off x="793807" y="3755475"/>
            <a:ext cx="8228535" cy="3939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lnSpc>
                <a:spcPct val="140000"/>
              </a:lnSpc>
            </a:pPr>
            <a:r>
              <a:rPr lang="en-US" altLang="ko-KR" sz="1400" b="1" dirty="0" smtClean="0">
                <a:solidFill>
                  <a:prstClr val="black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  <a:cs typeface="Arial" panose="020B0604020202020204" pitchFamily="34" charset="0"/>
              </a:rPr>
              <a:t>- QR</a:t>
            </a:r>
            <a:r>
              <a:rPr lang="ko-KR" altLang="en-US" sz="1400" b="1" dirty="0" smtClean="0">
                <a:solidFill>
                  <a:prstClr val="black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  <a:cs typeface="Arial" panose="020B0604020202020204" pitchFamily="34" charset="0"/>
              </a:rPr>
              <a:t>코드를 읽기 전 입력된 </a:t>
            </a:r>
            <a:r>
              <a:rPr lang="en-US" altLang="ko-KR" sz="1400" b="1" dirty="0" smtClean="0">
                <a:solidFill>
                  <a:prstClr val="black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  <a:cs typeface="Arial" panose="020B0604020202020204" pitchFamily="34" charset="0"/>
              </a:rPr>
              <a:t>“</a:t>
            </a:r>
            <a:r>
              <a:rPr lang="ko-KR" altLang="en-US" sz="1400" b="1" dirty="0" err="1" smtClean="0">
                <a:solidFill>
                  <a:prstClr val="black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  <a:cs typeface="Arial" panose="020B0604020202020204" pitchFamily="34" charset="0"/>
              </a:rPr>
              <a:t>설치일자</a:t>
            </a:r>
            <a:r>
              <a:rPr lang="en-US" altLang="ko-KR" sz="1400" b="1" dirty="0" smtClean="0">
                <a:solidFill>
                  <a:prstClr val="black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  <a:cs typeface="Arial" panose="020B0604020202020204" pitchFamily="34" charset="0"/>
              </a:rPr>
              <a:t>”</a:t>
            </a:r>
            <a:r>
              <a:rPr lang="ko-KR" altLang="en-US" sz="1400" b="1" dirty="0" smtClean="0">
                <a:solidFill>
                  <a:prstClr val="black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  <a:cs typeface="Arial" panose="020B0604020202020204" pitchFamily="34" charset="0"/>
              </a:rPr>
              <a:t>와 </a:t>
            </a:r>
            <a:r>
              <a:rPr lang="en-US" altLang="ko-KR" sz="1400" b="1" dirty="0" smtClean="0">
                <a:solidFill>
                  <a:prstClr val="black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  <a:cs typeface="Arial" panose="020B0604020202020204" pitchFamily="34" charset="0"/>
              </a:rPr>
              <a:t>QR</a:t>
            </a:r>
            <a:r>
              <a:rPr lang="ko-KR" altLang="en-US" sz="1400" b="1" dirty="0" smtClean="0">
                <a:solidFill>
                  <a:prstClr val="black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  <a:cs typeface="Arial" panose="020B0604020202020204" pitchFamily="34" charset="0"/>
              </a:rPr>
              <a:t>코드를 읽은 후 서버에 저장된 </a:t>
            </a:r>
            <a:r>
              <a:rPr lang="en-US" altLang="ko-KR" sz="1400" b="1" dirty="0" smtClean="0">
                <a:solidFill>
                  <a:prstClr val="black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  <a:cs typeface="Arial" panose="020B0604020202020204" pitchFamily="34" charset="0"/>
              </a:rPr>
              <a:t>“</a:t>
            </a:r>
            <a:r>
              <a:rPr lang="ko-KR" altLang="en-US" sz="1400" b="1" dirty="0" err="1" smtClean="0">
                <a:solidFill>
                  <a:prstClr val="black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  <a:cs typeface="Arial" panose="020B0604020202020204" pitchFamily="34" charset="0"/>
              </a:rPr>
              <a:t>설치일자</a:t>
            </a:r>
            <a:r>
              <a:rPr lang="en-US" altLang="ko-KR" sz="1400" b="1" dirty="0" smtClean="0">
                <a:solidFill>
                  <a:prstClr val="black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  <a:cs typeface="Arial" panose="020B0604020202020204" pitchFamily="34" charset="0"/>
              </a:rPr>
              <a:t>”</a:t>
            </a:r>
            <a:r>
              <a:rPr lang="ko-KR" altLang="en-US" sz="1400" b="1" dirty="0" smtClean="0">
                <a:solidFill>
                  <a:prstClr val="black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  <a:cs typeface="Arial" panose="020B0604020202020204" pitchFamily="34" charset="0"/>
              </a:rPr>
              <a:t>가 다른 경우 선택해야 한다</a:t>
            </a:r>
            <a:endParaRPr lang="en-US" altLang="ko-KR" sz="1400" b="1" dirty="0" smtClean="0">
              <a:solidFill>
                <a:prstClr val="black"/>
              </a:solidFill>
              <a:latin typeface="KoPub돋움체 Bold" panose="02020603020101020101" pitchFamily="18" charset="-127"/>
              <a:ea typeface="KoPub돋움체 Bold" panose="02020603020101020101" pitchFamily="18" charset="-127"/>
              <a:cs typeface="Arial" panose="020B0604020202020204" pitchFamily="34" charset="0"/>
            </a:endParaRPr>
          </a:p>
        </p:txBody>
      </p:sp>
      <p:pic>
        <p:nvPicPr>
          <p:cNvPr id="34" name="그림 33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36356" y="4229784"/>
            <a:ext cx="1489442" cy="979115"/>
          </a:xfrm>
          <a:prstGeom prst="rect">
            <a:avLst/>
          </a:prstGeom>
        </p:spPr>
      </p:pic>
      <p:sp>
        <p:nvSpPr>
          <p:cNvPr id="41" name="직사각형 40"/>
          <p:cNvSpPr/>
          <p:nvPr/>
        </p:nvSpPr>
        <p:spPr bwMode="auto">
          <a:xfrm>
            <a:off x="1500094" y="4540815"/>
            <a:ext cx="844096" cy="247315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txBody>
          <a:bodyPr wrap="square" lIns="36000" tIns="36000" rIns="36000" bIns="36000" rtlCol="0" anchor="ctr"/>
          <a:lstStyle/>
          <a:p>
            <a:pPr algn="ctr" latinLnBrk="0"/>
            <a:endParaRPr lang="ko-KR" altLang="en-US" sz="1200" b="1" dirty="0">
              <a:solidFill>
                <a:srgbClr val="000000"/>
              </a:solidFill>
              <a:latin typeface="KoPub돋움체 Bold" panose="02020603020101020101" pitchFamily="18" charset="-127"/>
              <a:ea typeface="KoPub돋움체 Bold" panose="02020603020101020101" pitchFamily="18" charset="-127"/>
            </a:endParaRPr>
          </a:p>
        </p:txBody>
      </p:sp>
      <p:sp>
        <p:nvSpPr>
          <p:cNvPr id="43" name="직사각형 42"/>
          <p:cNvSpPr/>
          <p:nvPr/>
        </p:nvSpPr>
        <p:spPr bwMode="auto">
          <a:xfrm>
            <a:off x="1500094" y="4845615"/>
            <a:ext cx="844096" cy="247315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txBody>
          <a:bodyPr wrap="square" lIns="36000" tIns="36000" rIns="36000" bIns="36000" rtlCol="0" anchor="ctr"/>
          <a:lstStyle/>
          <a:p>
            <a:pPr algn="ctr" latinLnBrk="0"/>
            <a:endParaRPr lang="ko-KR" altLang="en-US" sz="1200" b="1" dirty="0">
              <a:solidFill>
                <a:srgbClr val="000000"/>
              </a:solidFill>
              <a:latin typeface="KoPub돋움체 Bold" panose="02020603020101020101" pitchFamily="18" charset="-127"/>
              <a:ea typeface="KoPub돋움체 Bold" panose="02020603020101020101" pitchFamily="18" charset="-127"/>
            </a:endParaRPr>
          </a:p>
        </p:txBody>
      </p:sp>
      <p:sp>
        <p:nvSpPr>
          <p:cNvPr id="36" name="자유형 35"/>
          <p:cNvSpPr/>
          <p:nvPr/>
        </p:nvSpPr>
        <p:spPr bwMode="auto">
          <a:xfrm>
            <a:off x="2335877" y="4090643"/>
            <a:ext cx="4260670" cy="581108"/>
          </a:xfrm>
          <a:custGeom>
            <a:avLst/>
            <a:gdLst>
              <a:gd name="connsiteX0" fmla="*/ 0 w 4197927"/>
              <a:gd name="connsiteY0" fmla="*/ 806334 h 806334"/>
              <a:gd name="connsiteX1" fmla="*/ 4197927 w 4197927"/>
              <a:gd name="connsiteY1" fmla="*/ 806334 h 806334"/>
              <a:gd name="connsiteX2" fmla="*/ 4197927 w 4197927"/>
              <a:gd name="connsiteY2" fmla="*/ 0 h 8063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197927" h="806334">
                <a:moveTo>
                  <a:pt x="0" y="806334"/>
                </a:moveTo>
                <a:lnTo>
                  <a:pt x="4197927" y="806334"/>
                </a:lnTo>
                <a:lnTo>
                  <a:pt x="4197927" y="0"/>
                </a:lnTo>
              </a:path>
            </a:pathLst>
          </a:custGeom>
          <a:ln w="19050">
            <a:solidFill>
              <a:srgbClr val="FF0000"/>
            </a:solidFill>
            <a:prstDash val="sysDot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5" name="자유형 44"/>
          <p:cNvSpPr/>
          <p:nvPr/>
        </p:nvSpPr>
        <p:spPr bwMode="auto">
          <a:xfrm>
            <a:off x="2344188" y="4090643"/>
            <a:ext cx="914401" cy="863740"/>
          </a:xfrm>
          <a:custGeom>
            <a:avLst/>
            <a:gdLst>
              <a:gd name="connsiteX0" fmla="*/ 0 w 980902"/>
              <a:gd name="connsiteY0" fmla="*/ 1022466 h 1022466"/>
              <a:gd name="connsiteX1" fmla="*/ 980902 w 980902"/>
              <a:gd name="connsiteY1" fmla="*/ 1022466 h 1022466"/>
              <a:gd name="connsiteX2" fmla="*/ 980902 w 980902"/>
              <a:gd name="connsiteY2" fmla="*/ 0 h 10224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980902" h="1022466">
                <a:moveTo>
                  <a:pt x="0" y="1022466"/>
                </a:moveTo>
                <a:lnTo>
                  <a:pt x="980902" y="1022466"/>
                </a:lnTo>
                <a:lnTo>
                  <a:pt x="980902" y="0"/>
                </a:lnTo>
              </a:path>
            </a:pathLst>
          </a:custGeom>
          <a:ln w="19050">
            <a:solidFill>
              <a:srgbClr val="FF0000"/>
            </a:solidFill>
            <a:prstDash val="sysDot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9013945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그림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9448" y="4340039"/>
            <a:ext cx="2017755" cy="1447641"/>
          </a:xfrm>
          <a:prstGeom prst="rect">
            <a:avLst/>
          </a:prstGeom>
        </p:spPr>
      </p:pic>
      <p:sp>
        <p:nvSpPr>
          <p:cNvPr id="3" name="텍스트 개체 틀 2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pPr lvl="0"/>
            <a:r>
              <a:rPr lang="ko-KR" altLang="en-US" sz="1400" b="1" spc="-50" dirty="0" err="1">
                <a:ln>
                  <a:solidFill>
                    <a:srgbClr val="4F81BD">
                      <a:alpha val="0"/>
                    </a:srgbClr>
                  </a:solidFill>
                </a:ln>
                <a:solidFill>
                  <a:prstClr val="black">
                    <a:lumMod val="65000"/>
                    <a:lumOff val="35000"/>
                  </a:prstClr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센서등록</a:t>
            </a:r>
            <a:endParaRPr lang="ko-KR" altLang="en-US" dirty="0">
              <a:latin typeface="KoPub돋움체 Bold" panose="02020603020101020101" pitchFamily="18" charset="-127"/>
              <a:ea typeface="KoPub돋움체 Bold" panose="02020603020101020101" pitchFamily="18" charset="-127"/>
            </a:endParaRPr>
          </a:p>
        </p:txBody>
      </p:sp>
      <p:sp>
        <p:nvSpPr>
          <p:cNvPr id="4" name="텍스트 개체 틀 3"/>
          <p:cNvSpPr>
            <a:spLocks noGrp="1"/>
          </p:cNvSpPr>
          <p:nvPr>
            <p:ph type="body" sz="quarter" idx="12"/>
          </p:nvPr>
        </p:nvSpPr>
        <p:spPr>
          <a:xfrm>
            <a:off x="699833" y="695473"/>
            <a:ext cx="3385922" cy="250058"/>
          </a:xfrm>
        </p:spPr>
        <p:txBody>
          <a:bodyPr/>
          <a:lstStyle/>
          <a:p>
            <a:pPr lvl="0" latinLnBrk="1">
              <a:spcBef>
                <a:spcPct val="0"/>
              </a:spcBef>
            </a:pPr>
            <a:r>
              <a:rPr lang="ko-KR" altLang="en-US" sz="1800" b="1" dirty="0" err="1" smtClean="0">
                <a:solidFill>
                  <a:prstClr val="black">
                    <a:lumMod val="85000"/>
                    <a:lumOff val="15000"/>
                  </a:prstClr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센서정보</a:t>
            </a:r>
            <a:r>
              <a:rPr lang="ko-KR" altLang="en-US" sz="1800" b="1" dirty="0" smtClean="0">
                <a:solidFill>
                  <a:prstClr val="black">
                    <a:lumMod val="85000"/>
                    <a:lumOff val="15000"/>
                  </a:prstClr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 입력</a:t>
            </a:r>
            <a:endParaRPr lang="en-US" altLang="ko-KR" sz="1800" b="1" dirty="0">
              <a:solidFill>
                <a:prstClr val="black">
                  <a:lumMod val="85000"/>
                  <a:lumOff val="15000"/>
                </a:prstClr>
              </a:solidFill>
              <a:latin typeface="KoPub돋움체 Bold" panose="02020603020101020101" pitchFamily="18" charset="-127"/>
              <a:ea typeface="KoPub돋움체 Bold" panose="02020603020101020101" pitchFamily="18" charset="-127"/>
            </a:endParaRPr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pPr lvl="0"/>
            <a:fld id="{694F9076-0A1F-456B-92F7-BFE186DAFD78}" type="slidenum">
              <a:rPr lang="en-US" altLang="ko-KR" sz="1200">
                <a:solidFill>
                  <a:prstClr val="white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pPr lvl="0"/>
              <a:t>7</a:t>
            </a:fld>
            <a:endParaRPr lang="ko-KR" altLang="en-US" sz="1200" dirty="0">
              <a:solidFill>
                <a:prstClr val="white"/>
              </a:solidFill>
              <a:latin typeface="KoPub돋움체 Bold" panose="02020603020101020101" pitchFamily="18" charset="-127"/>
              <a:ea typeface="KoPub돋움체 Bold" panose="02020603020101020101" pitchFamily="18" charset="-127"/>
            </a:endParaRPr>
          </a:p>
          <a:p>
            <a:endParaRPr lang="ko-KR" altLang="en-US" dirty="0">
              <a:latin typeface="KoPub돋움체 Bold" panose="02020603020101020101" pitchFamily="18" charset="-127"/>
              <a:ea typeface="KoPub돋움체 Bold" panose="02020603020101020101" pitchFamily="18" charset="-127"/>
            </a:endParaRPr>
          </a:p>
        </p:txBody>
      </p:sp>
      <p:sp>
        <p:nvSpPr>
          <p:cNvPr id="6" name="직사각형 5"/>
          <p:cNvSpPr/>
          <p:nvPr/>
        </p:nvSpPr>
        <p:spPr>
          <a:xfrm>
            <a:off x="776536" y="1069133"/>
            <a:ext cx="8204590" cy="4024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40000"/>
              </a:lnSpc>
            </a:pPr>
            <a:r>
              <a:rPr lang="en-US" altLang="ko-KR" sz="1600" b="1" dirty="0" smtClean="0">
                <a:solidFill>
                  <a:srgbClr val="FF0000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  <a:cs typeface="Arial" panose="020B0604020202020204" pitchFamily="34" charset="0"/>
              </a:rPr>
              <a:t>•</a:t>
            </a:r>
            <a:r>
              <a:rPr lang="en-US" altLang="ko-KR" sz="1600" b="1" dirty="0" smtClean="0">
                <a:latin typeface="KoPub돋움체 Bold" panose="02020603020101020101" pitchFamily="18" charset="-127"/>
                <a:ea typeface="KoPub돋움체 Bold" panose="02020603020101020101" pitchFamily="18" charset="-127"/>
                <a:cs typeface="Arial" panose="020B0604020202020204" pitchFamily="34" charset="0"/>
              </a:rPr>
              <a:t> </a:t>
            </a:r>
            <a:r>
              <a:rPr lang="ko-KR" altLang="en-US" sz="1600" b="1" dirty="0" err="1" smtClean="0">
                <a:latin typeface="KoPub돋움체 Bold" panose="02020603020101020101" pitchFamily="18" charset="-127"/>
                <a:ea typeface="KoPub돋움체 Bold" panose="02020603020101020101" pitchFamily="18" charset="-127"/>
                <a:cs typeface="Arial" panose="020B0604020202020204" pitchFamily="34" charset="0"/>
              </a:rPr>
              <a:t>주소입력</a:t>
            </a:r>
            <a:endParaRPr lang="en-US" altLang="ko-KR" sz="1400" b="1" dirty="0" smtClean="0">
              <a:latin typeface="KoPub돋움체 Bold" panose="02020603020101020101" pitchFamily="18" charset="-127"/>
              <a:ea typeface="KoPub돋움체 Bold" panose="02020603020101020101" pitchFamily="18" charset="-127"/>
              <a:cs typeface="Arial" panose="020B0604020202020204" pitchFamily="34" charset="0"/>
            </a:endParaRPr>
          </a:p>
        </p:txBody>
      </p:sp>
      <p:sp>
        <p:nvSpPr>
          <p:cNvPr id="17" name="직사각형 16"/>
          <p:cNvSpPr/>
          <p:nvPr/>
        </p:nvSpPr>
        <p:spPr>
          <a:xfrm>
            <a:off x="793807" y="1367164"/>
            <a:ext cx="5279009" cy="3939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285750" lvl="0" indent="-285750">
              <a:lnSpc>
                <a:spcPct val="140000"/>
              </a:lnSpc>
              <a:buFontTx/>
              <a:buChar char="-"/>
            </a:pPr>
            <a:r>
              <a:rPr lang="ko-KR" altLang="en-US" sz="1400" b="1" dirty="0" smtClean="0">
                <a:solidFill>
                  <a:prstClr val="black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  <a:cs typeface="Arial" panose="020B0604020202020204" pitchFamily="34" charset="0"/>
              </a:rPr>
              <a:t>   버튼을 클릭하면 현재 지도에 표시된 위치에 대한 주소가 입력된다</a:t>
            </a:r>
            <a:endParaRPr lang="en-US" altLang="ko-KR" sz="1400" b="1" dirty="0" smtClean="0">
              <a:solidFill>
                <a:prstClr val="black"/>
              </a:solidFill>
              <a:latin typeface="KoPub돋움체 Bold" panose="02020603020101020101" pitchFamily="18" charset="-127"/>
              <a:ea typeface="KoPub돋움체 Bold" panose="02020603020101020101" pitchFamily="18" charset="-127"/>
              <a:cs typeface="Arial" panose="020B0604020202020204" pitchFamily="34" charset="0"/>
            </a:endParaRPr>
          </a:p>
        </p:txBody>
      </p:sp>
      <p:sp>
        <p:nvSpPr>
          <p:cNvPr id="19" name="오른쪽 화살표 18"/>
          <p:cNvSpPr/>
          <p:nvPr/>
        </p:nvSpPr>
        <p:spPr bwMode="auto">
          <a:xfrm>
            <a:off x="2329023" y="2487935"/>
            <a:ext cx="652202" cy="323053"/>
          </a:xfrm>
          <a:prstGeom prst="rightArrow">
            <a:avLst/>
          </a:prstGeom>
          <a:solidFill>
            <a:schemeClr val="tx1">
              <a:lumMod val="65000"/>
              <a:lumOff val="35000"/>
            </a:schemeClr>
          </a:solidFill>
          <a:ln>
            <a:solidFill>
              <a:schemeClr val="tx1"/>
            </a:solidFill>
          </a:ln>
        </p:spPr>
        <p:txBody>
          <a:bodyPr wrap="square" lIns="36000" tIns="36000" rIns="36000" bIns="36000" rtlCol="0" anchor="ctr"/>
          <a:lstStyle/>
          <a:p>
            <a:pPr algn="ctr" latinLnBrk="0"/>
            <a:endParaRPr lang="ko-KR" altLang="en-US" sz="1200" b="1" dirty="0">
              <a:solidFill>
                <a:srgbClr val="000000"/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pic>
        <p:nvPicPr>
          <p:cNvPr id="2" name="그림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52789" y="1452351"/>
            <a:ext cx="227371" cy="227371"/>
          </a:xfrm>
          <a:prstGeom prst="rect">
            <a:avLst/>
          </a:prstGeom>
        </p:spPr>
      </p:pic>
      <p:pic>
        <p:nvPicPr>
          <p:cNvPr id="8" name="그림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59814" y="1769582"/>
            <a:ext cx="1184622" cy="1755364"/>
          </a:xfrm>
          <a:prstGeom prst="rect">
            <a:avLst/>
          </a:prstGeom>
        </p:spPr>
      </p:pic>
      <p:sp>
        <p:nvSpPr>
          <p:cNvPr id="26" name="사각형 설명선 25"/>
          <p:cNvSpPr/>
          <p:nvPr/>
        </p:nvSpPr>
        <p:spPr bwMode="auto">
          <a:xfrm>
            <a:off x="2424858" y="3304226"/>
            <a:ext cx="556368" cy="233579"/>
          </a:xfrm>
          <a:prstGeom prst="wedgeRectCallout">
            <a:avLst>
              <a:gd name="adj1" fmla="val -97609"/>
              <a:gd name="adj2" fmla="val -18993"/>
            </a:avLst>
          </a:prstGeom>
          <a:solidFill>
            <a:schemeClr val="bg1">
              <a:lumMod val="75000"/>
            </a:schemeClr>
          </a:solidFill>
          <a:ln>
            <a:noFill/>
          </a:ln>
        </p:spPr>
        <p:txBody>
          <a:bodyPr wrap="square" lIns="36000" tIns="36000" rIns="36000" bIns="36000" rtlCol="0" anchor="ctr"/>
          <a:lstStyle/>
          <a:p>
            <a:pPr algn="ctr" latinLnBrk="0"/>
            <a:r>
              <a:rPr lang="ko-KR" altLang="en-US" sz="1000" dirty="0" smtClean="0">
                <a:solidFill>
                  <a:srgbClr val="000000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클릭</a:t>
            </a:r>
            <a:endParaRPr lang="ko-KR" altLang="en-US" sz="1000" dirty="0">
              <a:solidFill>
                <a:srgbClr val="000000"/>
              </a:solidFill>
              <a:latin typeface="KoPub돋움체 Bold" panose="02020603020101020101" pitchFamily="18" charset="-127"/>
              <a:ea typeface="KoPub돋움체 Bold" panose="02020603020101020101" pitchFamily="18" charset="-127"/>
            </a:endParaRPr>
          </a:p>
        </p:txBody>
      </p:sp>
      <p:pic>
        <p:nvPicPr>
          <p:cNvPr id="10" name="그림 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53673" y="1769582"/>
            <a:ext cx="1212304" cy="1768223"/>
          </a:xfrm>
          <a:prstGeom prst="rect">
            <a:avLst/>
          </a:prstGeom>
        </p:spPr>
      </p:pic>
      <p:sp>
        <p:nvSpPr>
          <p:cNvPr id="35" name="직사각형 34"/>
          <p:cNvSpPr/>
          <p:nvPr/>
        </p:nvSpPr>
        <p:spPr bwMode="auto">
          <a:xfrm>
            <a:off x="3634859" y="1917927"/>
            <a:ext cx="338625" cy="282443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txBody>
          <a:bodyPr wrap="square" lIns="36000" tIns="36000" rIns="36000" bIns="36000" rtlCol="0" anchor="ctr"/>
          <a:lstStyle/>
          <a:p>
            <a:pPr algn="ctr" latinLnBrk="0"/>
            <a:endParaRPr lang="ko-KR" altLang="en-US" sz="1200" b="1" dirty="0">
              <a:solidFill>
                <a:srgbClr val="000000"/>
              </a:solidFill>
              <a:latin typeface="KoPub돋움체 Bold" panose="02020603020101020101" pitchFamily="18" charset="-127"/>
              <a:ea typeface="KoPub돋움체 Bold" panose="02020603020101020101" pitchFamily="18" charset="-127"/>
            </a:endParaRPr>
          </a:p>
        </p:txBody>
      </p:sp>
      <p:sp>
        <p:nvSpPr>
          <p:cNvPr id="37" name="직사각형 36"/>
          <p:cNvSpPr/>
          <p:nvPr/>
        </p:nvSpPr>
        <p:spPr bwMode="auto">
          <a:xfrm>
            <a:off x="3277566" y="3138572"/>
            <a:ext cx="1161430" cy="344461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txBody>
          <a:bodyPr wrap="square" lIns="36000" tIns="36000" rIns="36000" bIns="36000" rtlCol="0" anchor="ctr"/>
          <a:lstStyle/>
          <a:p>
            <a:pPr algn="ctr" latinLnBrk="0"/>
            <a:endParaRPr lang="ko-KR" altLang="en-US" sz="1200" b="1" dirty="0">
              <a:solidFill>
                <a:srgbClr val="000000"/>
              </a:solidFill>
              <a:latin typeface="KoPub돋움체 Bold" panose="02020603020101020101" pitchFamily="18" charset="-127"/>
              <a:ea typeface="KoPub돋움체 Bold" panose="02020603020101020101" pitchFamily="18" charset="-127"/>
            </a:endParaRPr>
          </a:p>
        </p:txBody>
      </p:sp>
      <p:sp>
        <p:nvSpPr>
          <p:cNvPr id="38" name="오른쪽 화살표 37"/>
          <p:cNvSpPr/>
          <p:nvPr/>
        </p:nvSpPr>
        <p:spPr bwMode="auto">
          <a:xfrm rot="5400000">
            <a:off x="3385309" y="2511171"/>
            <a:ext cx="837722" cy="323053"/>
          </a:xfrm>
          <a:prstGeom prst="rightArrow">
            <a:avLst/>
          </a:prstGeom>
          <a:solidFill>
            <a:schemeClr val="tx1">
              <a:lumMod val="65000"/>
              <a:lumOff val="35000"/>
            </a:schemeClr>
          </a:solidFill>
          <a:ln>
            <a:solidFill>
              <a:schemeClr val="tx1"/>
            </a:solidFill>
          </a:ln>
        </p:spPr>
        <p:txBody>
          <a:bodyPr wrap="square" lIns="36000" tIns="36000" rIns="36000" bIns="36000" rtlCol="0" anchor="ctr"/>
          <a:lstStyle/>
          <a:p>
            <a:pPr algn="ctr" latinLnBrk="0"/>
            <a:endParaRPr lang="ko-KR" altLang="en-US" sz="1050" b="1" dirty="0">
              <a:solidFill>
                <a:schemeClr val="bg1"/>
              </a:solidFill>
              <a:latin typeface="KoPub돋움체 Bold" panose="02020603020101020101" pitchFamily="18" charset="-127"/>
              <a:ea typeface="KoPub돋움체 Bold" panose="02020603020101020101" pitchFamily="18" charset="-127"/>
            </a:endParaRPr>
          </a:p>
        </p:txBody>
      </p:sp>
      <p:sp>
        <p:nvSpPr>
          <p:cNvPr id="42" name="직사각형 41"/>
          <p:cNvSpPr/>
          <p:nvPr/>
        </p:nvSpPr>
        <p:spPr>
          <a:xfrm>
            <a:off x="776536" y="3648054"/>
            <a:ext cx="8204590" cy="4024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40000"/>
              </a:lnSpc>
            </a:pPr>
            <a:r>
              <a:rPr lang="en-US" altLang="ko-KR" sz="1600" b="1" dirty="0" smtClean="0">
                <a:solidFill>
                  <a:srgbClr val="FF0000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  <a:cs typeface="Arial" panose="020B0604020202020204" pitchFamily="34" charset="0"/>
              </a:rPr>
              <a:t>•</a:t>
            </a:r>
            <a:r>
              <a:rPr lang="en-US" altLang="ko-KR" sz="1600" b="1" dirty="0" smtClean="0">
                <a:latin typeface="KoPub돋움체 Bold" panose="02020603020101020101" pitchFamily="18" charset="-127"/>
                <a:ea typeface="KoPub돋움체 Bold" panose="02020603020101020101" pitchFamily="18" charset="-127"/>
                <a:cs typeface="Arial" panose="020B0604020202020204" pitchFamily="34" charset="0"/>
              </a:rPr>
              <a:t> </a:t>
            </a:r>
            <a:r>
              <a:rPr lang="ko-KR" altLang="en-US" sz="1600" b="1" dirty="0" err="1" smtClean="0">
                <a:latin typeface="KoPub돋움체 Bold" panose="02020603020101020101" pitchFamily="18" charset="-127"/>
                <a:ea typeface="KoPub돋움체 Bold" panose="02020603020101020101" pitchFamily="18" charset="-127"/>
                <a:cs typeface="Arial" panose="020B0604020202020204" pitchFamily="34" charset="0"/>
              </a:rPr>
              <a:t>사진입력</a:t>
            </a:r>
            <a:endParaRPr lang="en-US" altLang="ko-KR" sz="1400" b="1" dirty="0" smtClean="0">
              <a:latin typeface="KoPub돋움체 Bold" panose="02020603020101020101" pitchFamily="18" charset="-127"/>
              <a:ea typeface="KoPub돋움체 Bold" panose="02020603020101020101" pitchFamily="18" charset="-127"/>
              <a:cs typeface="Arial" panose="020B0604020202020204" pitchFamily="34" charset="0"/>
            </a:endParaRPr>
          </a:p>
        </p:txBody>
      </p:sp>
      <p:sp>
        <p:nvSpPr>
          <p:cNvPr id="44" name="직사각형 43"/>
          <p:cNvSpPr/>
          <p:nvPr/>
        </p:nvSpPr>
        <p:spPr>
          <a:xfrm>
            <a:off x="793807" y="3946085"/>
            <a:ext cx="6215163" cy="3939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lnSpc>
                <a:spcPct val="140000"/>
              </a:lnSpc>
            </a:pPr>
            <a:r>
              <a:rPr lang="en-US" altLang="ko-KR" sz="1400" b="1" dirty="0" smtClean="0">
                <a:solidFill>
                  <a:prstClr val="black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  <a:cs typeface="Arial" panose="020B0604020202020204" pitchFamily="34" charset="0"/>
              </a:rPr>
              <a:t>- “</a:t>
            </a:r>
            <a:r>
              <a:rPr lang="ko-KR" altLang="en-US" sz="1400" b="1" dirty="0" smtClean="0">
                <a:solidFill>
                  <a:prstClr val="black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  <a:cs typeface="Arial" panose="020B0604020202020204" pitchFamily="34" charset="0"/>
              </a:rPr>
              <a:t>사진</a:t>
            </a:r>
            <a:r>
              <a:rPr lang="en-US" altLang="ko-KR" sz="1400" b="1" dirty="0" smtClean="0">
                <a:solidFill>
                  <a:prstClr val="black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  <a:cs typeface="Arial" panose="020B0604020202020204" pitchFamily="34" charset="0"/>
              </a:rPr>
              <a:t>”</a:t>
            </a:r>
            <a:r>
              <a:rPr lang="ko-KR" altLang="en-US" sz="1400" b="1" dirty="0" smtClean="0">
                <a:solidFill>
                  <a:prstClr val="black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  <a:cs typeface="Arial" panose="020B0604020202020204" pitchFamily="34" charset="0"/>
              </a:rPr>
              <a:t>탭을 선택한 후      버튼을 클릭하여 선택된 </a:t>
            </a:r>
            <a:r>
              <a:rPr lang="ko-KR" altLang="en-US" sz="1400" b="1" dirty="0" err="1" smtClean="0">
                <a:solidFill>
                  <a:prstClr val="black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  <a:cs typeface="Arial" panose="020B0604020202020204" pitchFamily="34" charset="0"/>
              </a:rPr>
              <a:t>사진타입에</a:t>
            </a:r>
            <a:r>
              <a:rPr lang="ko-KR" altLang="en-US" sz="1400" b="1" dirty="0" smtClean="0">
                <a:solidFill>
                  <a:prstClr val="black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  <a:cs typeface="Arial" panose="020B0604020202020204" pitchFamily="34" charset="0"/>
              </a:rPr>
              <a:t> 대한 사진을 등록한다</a:t>
            </a:r>
            <a:endParaRPr lang="en-US" altLang="ko-KR" sz="1400" b="1" dirty="0" smtClean="0">
              <a:solidFill>
                <a:prstClr val="black"/>
              </a:solidFill>
              <a:latin typeface="KoPub돋움체 Bold" panose="02020603020101020101" pitchFamily="18" charset="-127"/>
              <a:ea typeface="KoPub돋움체 Bold" panose="02020603020101020101" pitchFamily="18" charset="-127"/>
              <a:cs typeface="Arial" panose="020B0604020202020204" pitchFamily="34" charset="0"/>
            </a:endParaRPr>
          </a:p>
        </p:txBody>
      </p:sp>
      <p:pic>
        <p:nvPicPr>
          <p:cNvPr id="12" name="그림 1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574488" y="4047967"/>
            <a:ext cx="244299" cy="225507"/>
          </a:xfrm>
          <a:prstGeom prst="rect">
            <a:avLst/>
          </a:prstGeom>
        </p:spPr>
      </p:pic>
      <p:sp>
        <p:nvSpPr>
          <p:cNvPr id="46" name="직사각형 45"/>
          <p:cNvSpPr/>
          <p:nvPr/>
        </p:nvSpPr>
        <p:spPr bwMode="auto">
          <a:xfrm>
            <a:off x="1597305" y="4348503"/>
            <a:ext cx="559155" cy="223497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txBody>
          <a:bodyPr wrap="square" lIns="36000" tIns="36000" rIns="36000" bIns="36000" rtlCol="0" anchor="ctr"/>
          <a:lstStyle/>
          <a:p>
            <a:pPr algn="ctr" latinLnBrk="0"/>
            <a:endParaRPr lang="ko-KR" altLang="en-US" sz="1200" b="1" dirty="0">
              <a:solidFill>
                <a:srgbClr val="000000"/>
              </a:solidFill>
              <a:latin typeface="KoPub돋움체 Bold" panose="02020603020101020101" pitchFamily="18" charset="-127"/>
              <a:ea typeface="KoPub돋움체 Bold" panose="0202060302010102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4241829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텍스트 개체 틀 2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pPr lvl="0"/>
            <a:r>
              <a:rPr lang="ko-KR" altLang="en-US" sz="1400" b="1" spc="-50" dirty="0" err="1">
                <a:ln>
                  <a:solidFill>
                    <a:srgbClr val="4F81BD">
                      <a:alpha val="0"/>
                    </a:srgbClr>
                  </a:solidFill>
                </a:ln>
                <a:solidFill>
                  <a:prstClr val="black">
                    <a:lumMod val="65000"/>
                    <a:lumOff val="35000"/>
                  </a:prstClr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센서등록</a:t>
            </a:r>
            <a:endParaRPr lang="ko-KR" altLang="en-US" dirty="0">
              <a:latin typeface="KoPub돋움체 Bold" panose="02020603020101020101" pitchFamily="18" charset="-127"/>
              <a:ea typeface="KoPub돋움체 Bold" panose="02020603020101020101" pitchFamily="18" charset="-127"/>
            </a:endParaRPr>
          </a:p>
        </p:txBody>
      </p:sp>
      <p:sp>
        <p:nvSpPr>
          <p:cNvPr id="4" name="텍스트 개체 틀 3"/>
          <p:cNvSpPr>
            <a:spLocks noGrp="1"/>
          </p:cNvSpPr>
          <p:nvPr>
            <p:ph type="body" sz="quarter" idx="12"/>
          </p:nvPr>
        </p:nvSpPr>
        <p:spPr>
          <a:xfrm>
            <a:off x="699833" y="695473"/>
            <a:ext cx="3385922" cy="250058"/>
          </a:xfrm>
        </p:spPr>
        <p:txBody>
          <a:bodyPr/>
          <a:lstStyle/>
          <a:p>
            <a:pPr lvl="0" latinLnBrk="1">
              <a:spcBef>
                <a:spcPct val="0"/>
              </a:spcBef>
            </a:pPr>
            <a:r>
              <a:rPr lang="ko-KR" altLang="en-US" sz="1800" b="1" dirty="0" err="1" smtClean="0">
                <a:solidFill>
                  <a:prstClr val="black">
                    <a:lumMod val="85000"/>
                    <a:lumOff val="15000"/>
                  </a:prstClr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센서정보</a:t>
            </a:r>
            <a:r>
              <a:rPr lang="ko-KR" altLang="en-US" sz="1800" b="1" dirty="0" smtClean="0">
                <a:solidFill>
                  <a:prstClr val="black">
                    <a:lumMod val="85000"/>
                    <a:lumOff val="15000"/>
                  </a:prstClr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 입력</a:t>
            </a:r>
            <a:endParaRPr lang="en-US" altLang="ko-KR" sz="1800" b="1" dirty="0">
              <a:solidFill>
                <a:prstClr val="black">
                  <a:lumMod val="85000"/>
                  <a:lumOff val="15000"/>
                </a:prstClr>
              </a:solidFill>
              <a:latin typeface="KoPub돋움체 Bold" panose="02020603020101020101" pitchFamily="18" charset="-127"/>
              <a:ea typeface="KoPub돋움체 Bold" panose="02020603020101020101" pitchFamily="18" charset="-127"/>
            </a:endParaRPr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pPr lvl="0"/>
            <a:fld id="{694F9076-0A1F-456B-92F7-BFE186DAFD78}" type="slidenum">
              <a:rPr lang="en-US" altLang="ko-KR" sz="1200">
                <a:solidFill>
                  <a:prstClr val="white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pPr lvl="0"/>
              <a:t>8</a:t>
            </a:fld>
            <a:endParaRPr lang="ko-KR" altLang="en-US" sz="1200" dirty="0">
              <a:solidFill>
                <a:prstClr val="white"/>
              </a:solidFill>
              <a:latin typeface="KoPub돋움체 Bold" panose="02020603020101020101" pitchFamily="18" charset="-127"/>
              <a:ea typeface="KoPub돋움체 Bold" panose="02020603020101020101" pitchFamily="18" charset="-127"/>
            </a:endParaRPr>
          </a:p>
          <a:p>
            <a:endParaRPr lang="ko-KR" altLang="en-US" dirty="0">
              <a:latin typeface="KoPub돋움체 Bold" panose="02020603020101020101" pitchFamily="18" charset="-127"/>
              <a:ea typeface="KoPub돋움체 Bold" panose="02020603020101020101" pitchFamily="18" charset="-127"/>
            </a:endParaRPr>
          </a:p>
        </p:txBody>
      </p:sp>
      <p:sp>
        <p:nvSpPr>
          <p:cNvPr id="6" name="직사각형 5"/>
          <p:cNvSpPr/>
          <p:nvPr/>
        </p:nvSpPr>
        <p:spPr>
          <a:xfrm>
            <a:off x="776536" y="1069133"/>
            <a:ext cx="8204590" cy="4370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40000"/>
              </a:lnSpc>
            </a:pPr>
            <a:r>
              <a:rPr lang="en-US" altLang="ko-KR" sz="1600" b="1" smtClean="0">
                <a:solidFill>
                  <a:srgbClr val="FF0000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  <a:cs typeface="Arial" panose="020B0604020202020204" pitchFamily="34" charset="0"/>
              </a:rPr>
              <a:t>•</a:t>
            </a:r>
            <a:r>
              <a:rPr lang="en-US" altLang="ko-KR" sz="1600" b="1" smtClean="0">
                <a:latin typeface="KoPub돋움체 Bold" panose="02020603020101020101" pitchFamily="18" charset="-127"/>
                <a:ea typeface="KoPub돋움체 Bold" panose="02020603020101020101" pitchFamily="18" charset="-127"/>
                <a:cs typeface="Arial" panose="020B0604020202020204" pitchFamily="34" charset="0"/>
              </a:rPr>
              <a:t> </a:t>
            </a:r>
            <a:r>
              <a:rPr lang="ko-KR" altLang="en-US" sz="1600" b="1" smtClean="0">
                <a:latin typeface="KoPub돋움체 Bold" panose="02020603020101020101" pitchFamily="18" charset="-127"/>
                <a:ea typeface="KoPub돋움체 Bold" panose="02020603020101020101" pitchFamily="18" charset="-127"/>
                <a:cs typeface="Arial" panose="020B0604020202020204" pitchFamily="34" charset="0"/>
              </a:rPr>
              <a:t>수용가</a:t>
            </a:r>
            <a:r>
              <a:rPr lang="en-US" altLang="ko-KR" sz="1600" b="1" smtClean="0">
                <a:latin typeface="KoPub돋움체 Bold" panose="02020603020101020101" pitchFamily="18" charset="-127"/>
                <a:ea typeface="KoPub돋움체 Bold" panose="02020603020101020101" pitchFamily="18" charset="-127"/>
                <a:cs typeface="Arial" panose="020B0604020202020204" pitchFamily="34" charset="0"/>
              </a:rPr>
              <a:t>/</a:t>
            </a:r>
            <a:r>
              <a:rPr lang="ko-KR" altLang="en-US" sz="1600" b="1" smtClean="0">
                <a:latin typeface="KoPub돋움체 Bold" panose="02020603020101020101" pitchFamily="18" charset="-127"/>
                <a:ea typeface="KoPub돋움체 Bold" panose="02020603020101020101" pitchFamily="18" charset="-127"/>
                <a:cs typeface="Arial" panose="020B0604020202020204" pitchFamily="34" charset="0"/>
              </a:rPr>
              <a:t>설치정보 </a:t>
            </a:r>
            <a:r>
              <a:rPr lang="ko-KR" altLang="en-US" sz="1600" b="1" dirty="0" err="1" smtClean="0">
                <a:latin typeface="KoPub돋움체 Bold" panose="02020603020101020101" pitchFamily="18" charset="-127"/>
                <a:ea typeface="KoPub돋움체 Bold" panose="02020603020101020101" pitchFamily="18" charset="-127"/>
                <a:cs typeface="Arial" panose="020B0604020202020204" pitchFamily="34" charset="0"/>
              </a:rPr>
              <a:t>정보입력</a:t>
            </a:r>
            <a:endParaRPr lang="en-US" altLang="ko-KR" sz="1400" b="1" dirty="0" smtClean="0">
              <a:latin typeface="KoPub돋움체 Bold" panose="02020603020101020101" pitchFamily="18" charset="-127"/>
              <a:ea typeface="KoPub돋움체 Bold" panose="02020603020101020101" pitchFamily="18" charset="-127"/>
              <a:cs typeface="Arial" panose="020B0604020202020204" pitchFamily="34" charset="0"/>
            </a:endParaRPr>
          </a:p>
        </p:txBody>
      </p:sp>
      <p:sp>
        <p:nvSpPr>
          <p:cNvPr id="17" name="직사각형 16"/>
          <p:cNvSpPr/>
          <p:nvPr/>
        </p:nvSpPr>
        <p:spPr>
          <a:xfrm>
            <a:off x="793807" y="1367164"/>
            <a:ext cx="7952818" cy="3939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lnSpc>
                <a:spcPct val="140000"/>
              </a:lnSpc>
            </a:pPr>
            <a:r>
              <a:rPr lang="en-US" altLang="ko-KR" sz="1400" b="1" dirty="0" smtClean="0">
                <a:solidFill>
                  <a:prstClr val="black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  <a:cs typeface="Arial" panose="020B0604020202020204" pitchFamily="34" charset="0"/>
              </a:rPr>
              <a:t>- </a:t>
            </a:r>
            <a:r>
              <a:rPr lang="en-US" altLang="ko-KR" sz="1400" b="1" smtClean="0">
                <a:solidFill>
                  <a:prstClr val="black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  <a:cs typeface="Arial" panose="020B0604020202020204" pitchFamily="34" charset="0"/>
              </a:rPr>
              <a:t>“</a:t>
            </a:r>
            <a:r>
              <a:rPr lang="ko-KR" altLang="en-US" sz="1400" b="1" smtClean="0">
                <a:solidFill>
                  <a:prstClr val="black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  <a:cs typeface="Arial" panose="020B0604020202020204" pitchFamily="34" charset="0"/>
              </a:rPr>
              <a:t>수용가</a:t>
            </a:r>
            <a:r>
              <a:rPr lang="en-US" altLang="ko-KR" sz="1400" b="1" smtClean="0">
                <a:solidFill>
                  <a:prstClr val="black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  <a:cs typeface="Arial" panose="020B0604020202020204" pitchFamily="34" charset="0"/>
              </a:rPr>
              <a:t>/</a:t>
            </a:r>
            <a:r>
              <a:rPr lang="ko-KR" altLang="en-US" sz="1400" b="1" smtClean="0">
                <a:solidFill>
                  <a:prstClr val="black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  <a:cs typeface="Arial" panose="020B0604020202020204" pitchFamily="34" charset="0"/>
              </a:rPr>
              <a:t>설치정보</a:t>
            </a:r>
            <a:r>
              <a:rPr lang="en-US" altLang="ko-KR" sz="1400" b="1" dirty="0" smtClean="0">
                <a:solidFill>
                  <a:prstClr val="black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  <a:cs typeface="Arial" panose="020B0604020202020204" pitchFamily="34" charset="0"/>
              </a:rPr>
              <a:t>”</a:t>
            </a:r>
            <a:r>
              <a:rPr lang="ko-KR" altLang="en-US" sz="1400" b="1" dirty="0" smtClean="0">
                <a:solidFill>
                  <a:prstClr val="black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  <a:cs typeface="Arial" panose="020B0604020202020204" pitchFamily="34" charset="0"/>
              </a:rPr>
              <a:t>탭을 선택한 </a:t>
            </a:r>
            <a:r>
              <a:rPr lang="ko-KR" altLang="en-US" sz="1400" b="1" smtClean="0">
                <a:solidFill>
                  <a:prstClr val="black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  <a:cs typeface="Arial" panose="020B0604020202020204" pitchFamily="34" charset="0"/>
              </a:rPr>
              <a:t>후 동작타입</a:t>
            </a:r>
            <a:r>
              <a:rPr lang="en-US" altLang="ko-KR" sz="1400" b="1" smtClean="0">
                <a:solidFill>
                  <a:prstClr val="black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  <a:cs typeface="Arial" panose="020B0604020202020204" pitchFamily="34" charset="0"/>
              </a:rPr>
              <a:t>(</a:t>
            </a:r>
            <a:r>
              <a:rPr lang="ko-KR" altLang="en-US" sz="1400" b="1" smtClean="0">
                <a:solidFill>
                  <a:prstClr val="black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  <a:cs typeface="Arial" panose="020B0604020202020204" pitchFamily="34" charset="0"/>
              </a:rPr>
              <a:t>누수</a:t>
            </a:r>
            <a:r>
              <a:rPr lang="en-US" altLang="ko-KR" sz="1400" b="1" smtClean="0">
                <a:solidFill>
                  <a:prstClr val="black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  <a:cs typeface="Arial" panose="020B0604020202020204" pitchFamily="34" charset="0"/>
              </a:rPr>
              <a:t>,</a:t>
            </a:r>
            <a:r>
              <a:rPr lang="ko-KR" altLang="en-US" sz="1400" b="1" smtClean="0">
                <a:solidFill>
                  <a:prstClr val="black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  <a:cs typeface="Arial" panose="020B0604020202020204" pitchFamily="34" charset="0"/>
              </a:rPr>
              <a:t>원격검침</a:t>
            </a:r>
            <a:r>
              <a:rPr lang="en-US" altLang="ko-KR" sz="1400" b="1" smtClean="0">
                <a:solidFill>
                  <a:prstClr val="black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  <a:cs typeface="Arial" panose="020B0604020202020204" pitchFamily="34" charset="0"/>
              </a:rPr>
              <a:t>,</a:t>
            </a:r>
            <a:r>
              <a:rPr lang="ko-KR" altLang="en-US" sz="1400" b="1" smtClean="0">
                <a:solidFill>
                  <a:prstClr val="black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  <a:cs typeface="Arial" panose="020B0604020202020204" pitchFamily="34" charset="0"/>
              </a:rPr>
              <a:t>유량</a:t>
            </a:r>
            <a:r>
              <a:rPr lang="en-US" altLang="ko-KR" sz="1400" b="1" smtClean="0">
                <a:solidFill>
                  <a:prstClr val="black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  <a:cs typeface="Arial" panose="020B0604020202020204" pitchFamily="34" charset="0"/>
              </a:rPr>
              <a:t>)</a:t>
            </a:r>
            <a:r>
              <a:rPr lang="ko-KR" altLang="en-US" sz="1400" b="1" smtClean="0">
                <a:solidFill>
                  <a:prstClr val="black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  <a:cs typeface="Arial" panose="020B0604020202020204" pitchFamily="34" charset="0"/>
              </a:rPr>
              <a:t>에 따라 활성화된 입력창에 정보를 입력한다</a:t>
            </a:r>
            <a:endParaRPr lang="en-US" altLang="ko-KR" sz="1400" b="1" dirty="0" smtClean="0">
              <a:solidFill>
                <a:prstClr val="black"/>
              </a:solidFill>
              <a:latin typeface="KoPub돋움체 Bold" panose="02020603020101020101" pitchFamily="18" charset="-127"/>
              <a:ea typeface="KoPub돋움체 Bold" panose="02020603020101020101" pitchFamily="18" charset="-127"/>
              <a:cs typeface="Arial" panose="020B0604020202020204" pitchFamily="34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6427971" y="5254348"/>
            <a:ext cx="2840842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100" smtClean="0"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&lt;</a:t>
            </a:r>
            <a:r>
              <a:rPr lang="ko-KR" altLang="en-US" sz="1100" smtClean="0"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동작타입이 </a:t>
            </a:r>
            <a:r>
              <a:rPr lang="en-US" altLang="ko-KR" sz="1100" smtClean="0"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“</a:t>
            </a:r>
            <a:r>
              <a:rPr lang="ko-KR" altLang="en-US" sz="1100" smtClean="0"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유량감시</a:t>
            </a:r>
            <a:r>
              <a:rPr lang="en-US" altLang="ko-KR" sz="1100" smtClean="0"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”, “</a:t>
            </a:r>
            <a:r>
              <a:rPr lang="ko-KR" altLang="en-US" sz="1100" smtClean="0"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스마트허브</a:t>
            </a:r>
            <a:r>
              <a:rPr lang="en-US" altLang="ko-KR" sz="1100" smtClean="0"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” </a:t>
            </a:r>
            <a:r>
              <a:rPr lang="ko-KR" altLang="en-US" sz="1100" smtClean="0"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일 경우</a:t>
            </a:r>
            <a:r>
              <a:rPr lang="en-US" altLang="ko-KR" sz="1100" smtClean="0"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&gt;</a:t>
            </a:r>
            <a:endParaRPr lang="ko-KR" altLang="en-US" sz="1100" dirty="0">
              <a:latin typeface="KoPub돋움체 Bold" panose="02020603020101020101" pitchFamily="18" charset="-127"/>
              <a:ea typeface="KoPub돋움체 Bold" panose="02020603020101020101" pitchFamily="18" charset="-127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3503863" y="5254348"/>
            <a:ext cx="2658100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100" smtClean="0"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&lt;</a:t>
            </a:r>
            <a:r>
              <a:rPr lang="ko-KR" altLang="en-US" sz="1100" smtClean="0"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동작타입이 </a:t>
            </a:r>
            <a:r>
              <a:rPr lang="en-US" altLang="ko-KR" sz="1100" smtClean="0"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”</a:t>
            </a:r>
            <a:r>
              <a:rPr lang="ko-KR" altLang="en-US" sz="1100" smtClean="0"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누수</a:t>
            </a:r>
            <a:r>
              <a:rPr lang="en-US" altLang="ko-KR" sz="1100" smtClean="0"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+</a:t>
            </a:r>
            <a:r>
              <a:rPr lang="ko-KR" altLang="en-US" sz="1100" smtClean="0"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원격검침</a:t>
            </a:r>
            <a:r>
              <a:rPr lang="en-US" altLang="ko-KR" sz="1100" smtClean="0"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”, </a:t>
            </a:r>
          </a:p>
          <a:p>
            <a:r>
              <a:rPr lang="en-US" altLang="ko-KR" sz="1100" smtClean="0"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“</a:t>
            </a:r>
            <a:r>
              <a:rPr lang="ko-KR" altLang="en-US" sz="1100" smtClean="0"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스마트 검침 단말기</a:t>
            </a:r>
            <a:r>
              <a:rPr lang="en-US" altLang="ko-KR" sz="1100" smtClean="0"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”, “</a:t>
            </a:r>
            <a:r>
              <a:rPr lang="ko-KR" altLang="en-US" sz="1100" smtClean="0"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동파감지기</a:t>
            </a:r>
            <a:r>
              <a:rPr lang="en-US" altLang="ko-KR" sz="1100" smtClean="0"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”</a:t>
            </a:r>
            <a:r>
              <a:rPr lang="ko-KR" altLang="en-US" sz="1100" smtClean="0"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일 경우</a:t>
            </a:r>
            <a:r>
              <a:rPr lang="en-US" altLang="ko-KR" sz="1100" smtClean="0"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&gt;</a:t>
            </a:r>
            <a:endParaRPr lang="ko-KR" altLang="en-US" sz="1100" dirty="0">
              <a:latin typeface="KoPub돋움체 Bold" panose="02020603020101020101" pitchFamily="18" charset="-127"/>
              <a:ea typeface="KoPub돋움체 Bold" panose="02020603020101020101" pitchFamily="18" charset="-127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672566" y="5254348"/>
            <a:ext cx="2542684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100" smtClean="0"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&lt;</a:t>
            </a:r>
            <a:r>
              <a:rPr lang="ko-KR" altLang="en-US" sz="1100" smtClean="0"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동작타입이 </a:t>
            </a:r>
            <a:r>
              <a:rPr lang="en-US" altLang="ko-KR" sz="1100" smtClean="0"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”</a:t>
            </a:r>
            <a:r>
              <a:rPr lang="ko-KR" altLang="en-US" sz="1100" smtClean="0"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누수</a:t>
            </a:r>
            <a:r>
              <a:rPr lang="en-US" altLang="ko-KR" sz="1100" smtClean="0"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”, “</a:t>
            </a:r>
            <a:r>
              <a:rPr lang="ko-KR" altLang="en-US" sz="1100" smtClean="0"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누수</a:t>
            </a:r>
            <a:r>
              <a:rPr lang="en-US" altLang="ko-KR" sz="1100" smtClean="0"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+FFT” </a:t>
            </a:r>
            <a:r>
              <a:rPr lang="ko-KR" altLang="en-US" sz="1100" smtClean="0"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일 경우</a:t>
            </a:r>
            <a:r>
              <a:rPr lang="en-US" altLang="ko-KR" sz="1100" smtClean="0"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&gt;</a:t>
            </a:r>
            <a:endParaRPr lang="ko-KR" altLang="en-US" sz="1100" dirty="0">
              <a:latin typeface="KoPub돋움체 Bold" panose="02020603020101020101" pitchFamily="18" charset="-127"/>
              <a:ea typeface="KoPub돋움체 Bold" panose="02020603020101020101" pitchFamily="18" charset="-127"/>
            </a:endParaRPr>
          </a:p>
        </p:txBody>
      </p:sp>
      <p:pic>
        <p:nvPicPr>
          <p:cNvPr id="8" name="그림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1689" y="1804207"/>
            <a:ext cx="1804437" cy="3436275"/>
          </a:xfrm>
          <a:prstGeom prst="rect">
            <a:avLst/>
          </a:prstGeom>
        </p:spPr>
      </p:pic>
      <p:pic>
        <p:nvPicPr>
          <p:cNvPr id="22" name="그림 2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67997" y="1789595"/>
            <a:ext cx="1804437" cy="3436276"/>
          </a:xfrm>
          <a:prstGeom prst="rect">
            <a:avLst/>
          </a:prstGeom>
        </p:spPr>
      </p:pic>
      <p:pic>
        <p:nvPicPr>
          <p:cNvPr id="23" name="그림 2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01118" y="1804206"/>
            <a:ext cx="1804438" cy="34362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929616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그림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97797" y="1835287"/>
            <a:ext cx="1428483" cy="900656"/>
          </a:xfrm>
          <a:prstGeom prst="rect">
            <a:avLst/>
          </a:prstGeom>
        </p:spPr>
      </p:pic>
      <p:pic>
        <p:nvPicPr>
          <p:cNvPr id="24" name="그림 2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88907" y="1842556"/>
            <a:ext cx="1418525" cy="872632"/>
          </a:xfrm>
          <a:prstGeom prst="rect">
            <a:avLst/>
          </a:prstGeom>
        </p:spPr>
      </p:pic>
      <p:sp>
        <p:nvSpPr>
          <p:cNvPr id="3" name="텍스트 개체 틀 2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pPr lvl="0"/>
            <a:r>
              <a:rPr lang="ko-KR" altLang="en-US" sz="1400" b="1" spc="-50" dirty="0" err="1">
                <a:ln>
                  <a:solidFill>
                    <a:srgbClr val="4F81BD">
                      <a:alpha val="0"/>
                    </a:srgbClr>
                  </a:solidFill>
                </a:ln>
                <a:solidFill>
                  <a:prstClr val="black">
                    <a:lumMod val="65000"/>
                    <a:lumOff val="35000"/>
                  </a:prstClr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센서등록</a:t>
            </a:r>
            <a:endParaRPr lang="ko-KR" altLang="en-US" dirty="0">
              <a:latin typeface="KoPub돋움체 Bold" panose="02020603020101020101" pitchFamily="18" charset="-127"/>
              <a:ea typeface="KoPub돋움체 Bold" panose="02020603020101020101" pitchFamily="18" charset="-127"/>
            </a:endParaRPr>
          </a:p>
        </p:txBody>
      </p:sp>
      <p:sp>
        <p:nvSpPr>
          <p:cNvPr id="4" name="텍스트 개체 틀 3"/>
          <p:cNvSpPr>
            <a:spLocks noGrp="1"/>
          </p:cNvSpPr>
          <p:nvPr>
            <p:ph type="body" sz="quarter" idx="12"/>
          </p:nvPr>
        </p:nvSpPr>
        <p:spPr>
          <a:xfrm>
            <a:off x="699833" y="695473"/>
            <a:ext cx="3385922" cy="250058"/>
          </a:xfrm>
        </p:spPr>
        <p:txBody>
          <a:bodyPr/>
          <a:lstStyle/>
          <a:p>
            <a:pPr lvl="0" latinLnBrk="1">
              <a:spcBef>
                <a:spcPct val="0"/>
              </a:spcBef>
            </a:pPr>
            <a:r>
              <a:rPr lang="ko-KR" altLang="en-US" sz="1800" b="1" smtClean="0">
                <a:solidFill>
                  <a:prstClr val="black">
                    <a:lumMod val="85000"/>
                    <a:lumOff val="15000"/>
                  </a:prstClr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설치정보</a:t>
            </a:r>
            <a:endParaRPr lang="en-US" altLang="ko-KR" sz="1800" b="1" dirty="0">
              <a:solidFill>
                <a:prstClr val="black">
                  <a:lumMod val="85000"/>
                  <a:lumOff val="15000"/>
                </a:prstClr>
              </a:solidFill>
              <a:latin typeface="KoPub돋움체 Bold" panose="02020603020101020101" pitchFamily="18" charset="-127"/>
              <a:ea typeface="KoPub돋움체 Bold" panose="02020603020101020101" pitchFamily="18" charset="-127"/>
            </a:endParaRPr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pPr lvl="0"/>
            <a:fld id="{694F9076-0A1F-456B-92F7-BFE186DAFD78}" type="slidenum">
              <a:rPr lang="en-US" altLang="ko-KR" sz="1200">
                <a:solidFill>
                  <a:prstClr val="white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pPr lvl="0"/>
              <a:t>9</a:t>
            </a:fld>
            <a:endParaRPr lang="ko-KR" altLang="en-US" sz="1200" dirty="0">
              <a:solidFill>
                <a:prstClr val="white"/>
              </a:solidFill>
              <a:latin typeface="KoPub돋움체 Bold" panose="02020603020101020101" pitchFamily="18" charset="-127"/>
              <a:ea typeface="KoPub돋움체 Bold" panose="02020603020101020101" pitchFamily="18" charset="-127"/>
            </a:endParaRPr>
          </a:p>
          <a:p>
            <a:endParaRPr lang="ko-KR" altLang="en-US" dirty="0">
              <a:latin typeface="KoPub돋움체 Bold" panose="02020603020101020101" pitchFamily="18" charset="-127"/>
              <a:ea typeface="KoPub돋움체 Bold" panose="02020603020101020101" pitchFamily="18" charset="-127"/>
            </a:endParaRPr>
          </a:p>
        </p:txBody>
      </p:sp>
      <p:sp>
        <p:nvSpPr>
          <p:cNvPr id="6" name="직사각형 5"/>
          <p:cNvSpPr/>
          <p:nvPr/>
        </p:nvSpPr>
        <p:spPr>
          <a:xfrm>
            <a:off x="776536" y="1069133"/>
            <a:ext cx="8204590" cy="4370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40000"/>
              </a:lnSpc>
            </a:pPr>
            <a:r>
              <a:rPr lang="en-US" altLang="ko-KR" sz="1600" b="1" dirty="0" smtClean="0">
                <a:solidFill>
                  <a:srgbClr val="FF0000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  <a:cs typeface="Arial" panose="020B0604020202020204" pitchFamily="34" charset="0"/>
              </a:rPr>
              <a:t>•</a:t>
            </a:r>
            <a:r>
              <a:rPr lang="en-US" altLang="ko-KR" sz="1600" b="1" dirty="0" smtClean="0">
                <a:latin typeface="KoPub돋움체 Bold" panose="02020603020101020101" pitchFamily="18" charset="-127"/>
                <a:ea typeface="KoPub돋움체 Bold" panose="02020603020101020101" pitchFamily="18" charset="-127"/>
                <a:cs typeface="Arial" panose="020B0604020202020204" pitchFamily="34" charset="0"/>
              </a:rPr>
              <a:t> </a:t>
            </a:r>
            <a:r>
              <a:rPr lang="ko-KR" altLang="en-US" sz="1600" b="1" dirty="0" smtClean="0">
                <a:latin typeface="KoPub돋움체 Bold" panose="02020603020101020101" pitchFamily="18" charset="-127"/>
                <a:ea typeface="KoPub돋움체 Bold" panose="02020603020101020101" pitchFamily="18" charset="-127"/>
                <a:cs typeface="Arial" panose="020B0604020202020204" pitchFamily="34" charset="0"/>
              </a:rPr>
              <a:t>레이어 </a:t>
            </a:r>
            <a:r>
              <a:rPr lang="ko-KR" altLang="en-US" sz="1600" b="1" dirty="0" smtClean="0">
                <a:latin typeface="KoPub돋움체 Bold" panose="02020603020101020101" pitchFamily="18" charset="-127"/>
                <a:ea typeface="KoPub돋움체 Bold" panose="02020603020101020101" pitchFamily="18" charset="-127"/>
                <a:cs typeface="Arial" panose="020B0604020202020204" pitchFamily="34" charset="0"/>
              </a:rPr>
              <a:t>표시</a:t>
            </a:r>
            <a:endParaRPr lang="en-US" altLang="ko-KR" sz="1400" b="1" dirty="0" smtClean="0">
              <a:latin typeface="KoPub돋움체 Bold" panose="02020603020101020101" pitchFamily="18" charset="-127"/>
              <a:ea typeface="KoPub돋움체 Bold" panose="02020603020101020101" pitchFamily="18" charset="-127"/>
              <a:cs typeface="Arial" panose="020B0604020202020204" pitchFamily="34" charset="0"/>
            </a:endParaRPr>
          </a:p>
        </p:txBody>
      </p:sp>
      <p:sp>
        <p:nvSpPr>
          <p:cNvPr id="17" name="직사각형 16"/>
          <p:cNvSpPr/>
          <p:nvPr/>
        </p:nvSpPr>
        <p:spPr>
          <a:xfrm>
            <a:off x="793807" y="1367164"/>
            <a:ext cx="5436104" cy="3939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285750" lvl="0" indent="-285750">
              <a:lnSpc>
                <a:spcPct val="140000"/>
              </a:lnSpc>
              <a:buFontTx/>
              <a:buChar char="-"/>
            </a:pPr>
            <a:r>
              <a:rPr lang="ko-KR" altLang="en-US" sz="1400" b="1" dirty="0" smtClean="0">
                <a:solidFill>
                  <a:prstClr val="black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  <a:cs typeface="Arial" panose="020B0604020202020204" pitchFamily="34" charset="0"/>
              </a:rPr>
              <a:t>   버튼을 </a:t>
            </a:r>
            <a:r>
              <a:rPr lang="ko-KR" altLang="en-US" sz="1400" b="1" dirty="0">
                <a:solidFill>
                  <a:prstClr val="black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  <a:cs typeface="Arial" panose="020B0604020202020204" pitchFamily="34" charset="0"/>
              </a:rPr>
              <a:t>클릭하면 </a:t>
            </a:r>
            <a:r>
              <a:rPr lang="ko-KR" altLang="en-US" sz="1400" b="1" dirty="0" err="1" smtClean="0">
                <a:solidFill>
                  <a:prstClr val="black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  <a:cs typeface="Arial" panose="020B0604020202020204" pitchFamily="34" charset="0"/>
              </a:rPr>
              <a:t>예비설계</a:t>
            </a:r>
            <a:r>
              <a:rPr lang="ko-KR" altLang="en-US" sz="1400" b="1" dirty="0" smtClean="0">
                <a:solidFill>
                  <a:prstClr val="black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  <a:cs typeface="Arial" panose="020B0604020202020204" pitchFamily="34" charset="0"/>
              </a:rPr>
              <a:t> </a:t>
            </a:r>
            <a:r>
              <a:rPr lang="ko-KR" altLang="en-US" sz="1400" b="1" dirty="0" smtClean="0">
                <a:solidFill>
                  <a:prstClr val="black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  <a:cs typeface="Arial" panose="020B0604020202020204" pitchFamily="34" charset="0"/>
              </a:rPr>
              <a:t>또는 </a:t>
            </a:r>
            <a:r>
              <a:rPr lang="ko-KR" altLang="en-US" sz="1400" b="1" dirty="0" err="1" smtClean="0">
                <a:solidFill>
                  <a:prstClr val="black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  <a:cs typeface="Arial" panose="020B0604020202020204" pitchFamily="34" charset="0"/>
              </a:rPr>
              <a:t>수거정보를</a:t>
            </a:r>
            <a:r>
              <a:rPr lang="ko-KR" altLang="en-US" sz="1400" b="1" dirty="0" smtClean="0">
                <a:solidFill>
                  <a:prstClr val="black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  <a:cs typeface="Arial" panose="020B0604020202020204" pitchFamily="34" charset="0"/>
              </a:rPr>
              <a:t> </a:t>
            </a:r>
            <a:r>
              <a:rPr lang="ko-KR" altLang="en-US" sz="1400" b="1" dirty="0" smtClean="0">
                <a:solidFill>
                  <a:prstClr val="black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  <a:cs typeface="Arial" panose="020B0604020202020204" pitchFamily="34" charset="0"/>
              </a:rPr>
              <a:t>선택하여 표시할 수 있다</a:t>
            </a:r>
            <a:endParaRPr lang="en-US" altLang="ko-KR" sz="1400" b="1" dirty="0" smtClean="0">
              <a:solidFill>
                <a:prstClr val="black"/>
              </a:solidFill>
              <a:latin typeface="KoPub돋움체 Bold" panose="02020603020101020101" pitchFamily="18" charset="-127"/>
              <a:ea typeface="KoPub돋움체 Bold" panose="02020603020101020101" pitchFamily="18" charset="-127"/>
              <a:cs typeface="Arial" panose="020B0604020202020204" pitchFamily="34" charset="0"/>
            </a:endParaRPr>
          </a:p>
        </p:txBody>
      </p:sp>
      <p:pic>
        <p:nvPicPr>
          <p:cNvPr id="11" name="그림 1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48677" y="1447175"/>
            <a:ext cx="258720" cy="252086"/>
          </a:xfrm>
          <a:prstGeom prst="rect">
            <a:avLst/>
          </a:prstGeom>
        </p:spPr>
      </p:pic>
      <p:sp>
        <p:nvSpPr>
          <p:cNvPr id="21" name="직사각형 20"/>
          <p:cNvSpPr/>
          <p:nvPr/>
        </p:nvSpPr>
        <p:spPr bwMode="auto">
          <a:xfrm>
            <a:off x="1248473" y="1862573"/>
            <a:ext cx="153607" cy="141488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txBody>
          <a:bodyPr wrap="square" lIns="36000" tIns="36000" rIns="36000" bIns="36000" rtlCol="0" anchor="ctr"/>
          <a:lstStyle/>
          <a:p>
            <a:pPr algn="ctr" latinLnBrk="0"/>
            <a:endParaRPr lang="ko-KR" altLang="en-US" sz="1200" b="1" dirty="0">
              <a:solidFill>
                <a:srgbClr val="000000"/>
              </a:solidFill>
              <a:latin typeface="KoPub돋움체 Bold" panose="02020603020101020101" pitchFamily="18" charset="-127"/>
              <a:ea typeface="KoPub돋움체 Bold" panose="02020603020101020101" pitchFamily="18" charset="-127"/>
            </a:endParaRPr>
          </a:p>
        </p:txBody>
      </p:sp>
      <p:sp>
        <p:nvSpPr>
          <p:cNvPr id="26" name="오른쪽 화살표 25"/>
          <p:cNvSpPr/>
          <p:nvPr/>
        </p:nvSpPr>
        <p:spPr bwMode="auto">
          <a:xfrm>
            <a:off x="2548351" y="2130988"/>
            <a:ext cx="383155" cy="323053"/>
          </a:xfrm>
          <a:prstGeom prst="rightArrow">
            <a:avLst/>
          </a:prstGeom>
          <a:solidFill>
            <a:schemeClr val="tx1">
              <a:lumMod val="65000"/>
              <a:lumOff val="35000"/>
            </a:schemeClr>
          </a:solidFill>
          <a:ln>
            <a:solidFill>
              <a:schemeClr val="tx1"/>
            </a:solidFill>
          </a:ln>
        </p:spPr>
        <p:txBody>
          <a:bodyPr wrap="square" lIns="36000" tIns="36000" rIns="36000" bIns="36000" rtlCol="0" anchor="ctr"/>
          <a:lstStyle/>
          <a:p>
            <a:pPr algn="ctr" latinLnBrk="0"/>
            <a:endParaRPr lang="ko-KR" altLang="en-US" sz="1200" b="1" dirty="0">
              <a:solidFill>
                <a:srgbClr val="000000"/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27" name="직사각형 26"/>
          <p:cNvSpPr/>
          <p:nvPr/>
        </p:nvSpPr>
        <p:spPr bwMode="auto">
          <a:xfrm>
            <a:off x="3183152" y="2246050"/>
            <a:ext cx="1264329" cy="191605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txBody>
          <a:bodyPr wrap="square" lIns="36000" tIns="36000" rIns="36000" bIns="36000" rtlCol="0" anchor="ctr"/>
          <a:lstStyle/>
          <a:p>
            <a:pPr algn="ctr" latinLnBrk="0"/>
            <a:endParaRPr lang="ko-KR" altLang="en-US" sz="1200" b="1" dirty="0">
              <a:solidFill>
                <a:srgbClr val="000000"/>
              </a:solidFill>
              <a:latin typeface="KoPub돋움체 Bold" panose="02020603020101020101" pitchFamily="18" charset="-127"/>
              <a:ea typeface="KoPub돋움체 Bold" panose="02020603020101020101" pitchFamily="18" charset="-127"/>
            </a:endParaRPr>
          </a:p>
        </p:txBody>
      </p:sp>
      <p:pic>
        <p:nvPicPr>
          <p:cNvPr id="15" name="그림 1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821223" y="1836374"/>
            <a:ext cx="1414773" cy="878814"/>
          </a:xfrm>
          <a:prstGeom prst="rect">
            <a:avLst/>
          </a:prstGeom>
        </p:spPr>
      </p:pic>
      <p:sp>
        <p:nvSpPr>
          <p:cNvPr id="28" name="오른쪽 화살표 27"/>
          <p:cNvSpPr/>
          <p:nvPr/>
        </p:nvSpPr>
        <p:spPr bwMode="auto">
          <a:xfrm>
            <a:off x="7194773" y="2130988"/>
            <a:ext cx="383155" cy="323053"/>
          </a:xfrm>
          <a:prstGeom prst="rightArrow">
            <a:avLst/>
          </a:prstGeom>
          <a:solidFill>
            <a:schemeClr val="tx1">
              <a:lumMod val="65000"/>
              <a:lumOff val="35000"/>
            </a:schemeClr>
          </a:solidFill>
          <a:ln>
            <a:solidFill>
              <a:schemeClr val="tx1"/>
            </a:solidFill>
          </a:ln>
        </p:spPr>
        <p:txBody>
          <a:bodyPr wrap="square" lIns="36000" tIns="36000" rIns="36000" bIns="36000" rtlCol="0" anchor="ctr"/>
          <a:lstStyle/>
          <a:p>
            <a:pPr algn="ctr" latinLnBrk="0"/>
            <a:endParaRPr lang="ko-KR" altLang="en-US" sz="1200" b="1" dirty="0">
              <a:solidFill>
                <a:srgbClr val="000000"/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48" name="직사각형 47"/>
          <p:cNvSpPr/>
          <p:nvPr/>
        </p:nvSpPr>
        <p:spPr>
          <a:xfrm>
            <a:off x="776536" y="2791253"/>
            <a:ext cx="8204590" cy="4370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40000"/>
              </a:lnSpc>
            </a:pPr>
            <a:r>
              <a:rPr lang="en-US" altLang="ko-KR" sz="1600" b="1" dirty="0" smtClean="0">
                <a:solidFill>
                  <a:srgbClr val="FF0000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  <a:cs typeface="Arial" panose="020B0604020202020204" pitchFamily="34" charset="0"/>
              </a:rPr>
              <a:t>•</a:t>
            </a:r>
            <a:r>
              <a:rPr lang="en-US" altLang="ko-KR" sz="1600" b="1" dirty="0" smtClean="0">
                <a:latin typeface="KoPub돋움체 Bold" panose="02020603020101020101" pitchFamily="18" charset="-127"/>
                <a:ea typeface="KoPub돋움체 Bold" panose="02020603020101020101" pitchFamily="18" charset="-127"/>
                <a:cs typeface="Arial" panose="020B0604020202020204" pitchFamily="34" charset="0"/>
              </a:rPr>
              <a:t> </a:t>
            </a:r>
            <a:r>
              <a:rPr lang="ko-KR" altLang="en-US" sz="1600" b="1" dirty="0" err="1" smtClean="0">
                <a:latin typeface="KoPub돋움체 Bold" panose="02020603020101020101" pitchFamily="18" charset="-127"/>
                <a:ea typeface="KoPub돋움체 Bold" panose="02020603020101020101" pitchFamily="18" charset="-127"/>
                <a:cs typeface="Arial" panose="020B0604020202020204" pitchFamily="34" charset="0"/>
              </a:rPr>
              <a:t>설치정보</a:t>
            </a:r>
            <a:r>
              <a:rPr lang="ko-KR" altLang="en-US" sz="1600" b="1" dirty="0" smtClean="0">
                <a:latin typeface="KoPub돋움체 Bold" panose="02020603020101020101" pitchFamily="18" charset="-127"/>
                <a:ea typeface="KoPub돋움체 Bold" panose="02020603020101020101" pitchFamily="18" charset="-127"/>
                <a:cs typeface="Arial" panose="020B0604020202020204" pitchFamily="34" charset="0"/>
              </a:rPr>
              <a:t> 조회</a:t>
            </a:r>
            <a:endParaRPr lang="en-US" altLang="ko-KR" sz="1400" b="1" dirty="0" smtClean="0">
              <a:latin typeface="KoPub돋움체 Bold" panose="02020603020101020101" pitchFamily="18" charset="-127"/>
              <a:ea typeface="KoPub돋움체 Bold" panose="02020603020101020101" pitchFamily="18" charset="-127"/>
              <a:cs typeface="Arial" panose="020B0604020202020204" pitchFamily="34" charset="0"/>
            </a:endParaRPr>
          </a:p>
        </p:txBody>
      </p:sp>
      <p:sp>
        <p:nvSpPr>
          <p:cNvPr id="49" name="직사각형 48"/>
          <p:cNvSpPr/>
          <p:nvPr/>
        </p:nvSpPr>
        <p:spPr>
          <a:xfrm>
            <a:off x="793807" y="3089284"/>
            <a:ext cx="3711272" cy="3939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285750" lvl="0" indent="-285750">
              <a:lnSpc>
                <a:spcPct val="140000"/>
              </a:lnSpc>
              <a:buFontTx/>
              <a:buChar char="-"/>
            </a:pPr>
            <a:r>
              <a:rPr lang="ko-KR" altLang="en-US" sz="1400" b="1" dirty="0" smtClean="0">
                <a:solidFill>
                  <a:prstClr val="black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  <a:cs typeface="Arial" panose="020B0604020202020204" pitchFamily="34" charset="0"/>
              </a:rPr>
              <a:t>   버튼을 </a:t>
            </a:r>
            <a:r>
              <a:rPr lang="ko-KR" altLang="en-US" sz="1400" b="1" dirty="0">
                <a:solidFill>
                  <a:prstClr val="black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  <a:cs typeface="Arial" panose="020B0604020202020204" pitchFamily="34" charset="0"/>
              </a:rPr>
              <a:t>클릭하면 </a:t>
            </a:r>
            <a:r>
              <a:rPr lang="ko-KR" altLang="en-US" sz="1400" b="1" dirty="0" err="1" smtClean="0">
                <a:solidFill>
                  <a:prstClr val="black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  <a:cs typeface="Arial" panose="020B0604020202020204" pitchFamily="34" charset="0"/>
              </a:rPr>
              <a:t>설치정보를</a:t>
            </a:r>
            <a:r>
              <a:rPr lang="ko-KR" altLang="en-US" sz="1400" b="1" dirty="0" smtClean="0">
                <a:solidFill>
                  <a:prstClr val="black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  <a:cs typeface="Arial" panose="020B0604020202020204" pitchFamily="34" charset="0"/>
              </a:rPr>
              <a:t> 조회할 수 있다</a:t>
            </a:r>
            <a:endParaRPr lang="en-US" altLang="ko-KR" sz="1400" b="1" dirty="0" smtClean="0">
              <a:solidFill>
                <a:prstClr val="black"/>
              </a:solidFill>
              <a:latin typeface="KoPub돋움체 Bold" panose="02020603020101020101" pitchFamily="18" charset="-127"/>
              <a:ea typeface="KoPub돋움체 Bold" panose="02020603020101020101" pitchFamily="18" charset="-127"/>
              <a:cs typeface="Arial" panose="020B0604020202020204" pitchFamily="34" charset="0"/>
            </a:endParaRPr>
          </a:p>
        </p:txBody>
      </p:sp>
      <p:pic>
        <p:nvPicPr>
          <p:cNvPr id="16" name="그림 15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48677" y="3170282"/>
            <a:ext cx="258720" cy="243936"/>
          </a:xfrm>
          <a:prstGeom prst="rect">
            <a:avLst/>
          </a:prstGeom>
        </p:spPr>
      </p:pic>
      <p:pic>
        <p:nvPicPr>
          <p:cNvPr id="18" name="그림 17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619957" y="3116762"/>
            <a:ext cx="1500716" cy="2611866"/>
          </a:xfrm>
          <a:prstGeom prst="rect">
            <a:avLst/>
          </a:prstGeom>
        </p:spPr>
      </p:pic>
      <p:sp>
        <p:nvSpPr>
          <p:cNvPr id="58" name="직사각형 57"/>
          <p:cNvSpPr/>
          <p:nvPr/>
        </p:nvSpPr>
        <p:spPr bwMode="auto">
          <a:xfrm>
            <a:off x="4612337" y="3406598"/>
            <a:ext cx="1264495" cy="200189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txBody>
          <a:bodyPr wrap="square" lIns="36000" tIns="36000" rIns="36000" bIns="36000" rtlCol="0" anchor="ctr"/>
          <a:lstStyle/>
          <a:p>
            <a:pPr algn="ctr" latinLnBrk="0"/>
            <a:endParaRPr lang="ko-KR" altLang="en-US" sz="1200" b="1" dirty="0">
              <a:solidFill>
                <a:srgbClr val="000000"/>
              </a:solidFill>
              <a:latin typeface="KoPub돋움체 Bold" panose="02020603020101020101" pitchFamily="18" charset="-127"/>
              <a:ea typeface="KoPub돋움체 Bold" panose="02020603020101020101" pitchFamily="18" charset="-127"/>
            </a:endParaRPr>
          </a:p>
        </p:txBody>
      </p:sp>
      <p:sp>
        <p:nvSpPr>
          <p:cNvPr id="59" name="직사각형 58"/>
          <p:cNvSpPr/>
          <p:nvPr/>
        </p:nvSpPr>
        <p:spPr bwMode="auto">
          <a:xfrm>
            <a:off x="4680918" y="5517339"/>
            <a:ext cx="1180676" cy="172262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txBody>
          <a:bodyPr wrap="square" lIns="36000" tIns="36000" rIns="36000" bIns="36000" rtlCol="0" anchor="ctr"/>
          <a:lstStyle/>
          <a:p>
            <a:pPr algn="ctr" latinLnBrk="0"/>
            <a:endParaRPr lang="ko-KR" altLang="en-US" sz="1200" b="1" dirty="0">
              <a:solidFill>
                <a:srgbClr val="000000"/>
              </a:solidFill>
              <a:latin typeface="KoPub돋움체 Bold" panose="02020603020101020101" pitchFamily="18" charset="-127"/>
              <a:ea typeface="KoPub돋움체 Bold" panose="02020603020101020101" pitchFamily="18" charset="-127"/>
            </a:endParaRPr>
          </a:p>
        </p:txBody>
      </p:sp>
      <p:sp>
        <p:nvSpPr>
          <p:cNvPr id="62" name="직사각형 61"/>
          <p:cNvSpPr/>
          <p:nvPr/>
        </p:nvSpPr>
        <p:spPr bwMode="auto">
          <a:xfrm>
            <a:off x="5919924" y="5517339"/>
            <a:ext cx="160201" cy="172262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txBody>
          <a:bodyPr wrap="square" lIns="36000" tIns="36000" rIns="36000" bIns="36000" rtlCol="0" anchor="ctr"/>
          <a:lstStyle/>
          <a:p>
            <a:pPr algn="ctr" latinLnBrk="0"/>
            <a:endParaRPr lang="ko-KR" altLang="en-US" sz="1200" b="1" dirty="0">
              <a:solidFill>
                <a:srgbClr val="000000"/>
              </a:solidFill>
              <a:latin typeface="KoPub돋움체 Bold" panose="02020603020101020101" pitchFamily="18" charset="-127"/>
              <a:ea typeface="KoPub돋움체 Bold" panose="02020603020101020101" pitchFamily="18" charset="-127"/>
            </a:endParaRPr>
          </a:p>
        </p:txBody>
      </p:sp>
      <p:sp>
        <p:nvSpPr>
          <p:cNvPr id="63" name="직사각형 62"/>
          <p:cNvSpPr/>
          <p:nvPr/>
        </p:nvSpPr>
        <p:spPr bwMode="auto">
          <a:xfrm>
            <a:off x="4680917" y="4539608"/>
            <a:ext cx="1399207" cy="502291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txBody>
          <a:bodyPr wrap="square" lIns="36000" tIns="36000" rIns="36000" bIns="36000" rtlCol="0" anchor="ctr"/>
          <a:lstStyle/>
          <a:p>
            <a:pPr algn="ctr" latinLnBrk="0"/>
            <a:endParaRPr lang="ko-KR" altLang="en-US" sz="1200" b="1" dirty="0">
              <a:solidFill>
                <a:srgbClr val="000000"/>
              </a:solidFill>
              <a:latin typeface="KoPub돋움체 Bold" panose="02020603020101020101" pitchFamily="18" charset="-127"/>
              <a:ea typeface="KoPub돋움체 Bold" panose="02020603020101020101" pitchFamily="18" charset="-127"/>
            </a:endParaRPr>
          </a:p>
        </p:txBody>
      </p:sp>
      <p:sp>
        <p:nvSpPr>
          <p:cNvPr id="64" name="오른쪽 화살표 63"/>
          <p:cNvSpPr/>
          <p:nvPr/>
        </p:nvSpPr>
        <p:spPr bwMode="auto">
          <a:xfrm>
            <a:off x="6100780" y="4579719"/>
            <a:ext cx="1243963" cy="422067"/>
          </a:xfrm>
          <a:prstGeom prst="rightArrow">
            <a:avLst/>
          </a:prstGeom>
          <a:solidFill>
            <a:schemeClr val="tx1">
              <a:lumMod val="65000"/>
              <a:lumOff val="35000"/>
            </a:schemeClr>
          </a:solidFill>
          <a:ln>
            <a:solidFill>
              <a:schemeClr val="tx1"/>
            </a:solidFill>
          </a:ln>
        </p:spPr>
        <p:txBody>
          <a:bodyPr wrap="square" lIns="36000" tIns="36000" rIns="36000" bIns="36000" rtlCol="0" anchor="ctr"/>
          <a:lstStyle/>
          <a:p>
            <a:pPr algn="ctr" latinLnBrk="0"/>
            <a:r>
              <a:rPr lang="ko-KR" altLang="en-US" sz="1050" b="1" dirty="0" smtClean="0">
                <a:solidFill>
                  <a:schemeClr val="bg1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클릭</a:t>
            </a:r>
            <a:endParaRPr lang="ko-KR" altLang="en-US" sz="1050" b="1" dirty="0">
              <a:solidFill>
                <a:schemeClr val="bg1"/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pic>
        <p:nvPicPr>
          <p:cNvPr id="66" name="그림 65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385293" y="3116762"/>
            <a:ext cx="1850703" cy="2611547"/>
          </a:xfrm>
          <a:prstGeom prst="rect">
            <a:avLst/>
          </a:prstGeom>
        </p:spPr>
      </p:pic>
      <p:sp>
        <p:nvSpPr>
          <p:cNvPr id="67" name="직사각형 66"/>
          <p:cNvSpPr/>
          <p:nvPr/>
        </p:nvSpPr>
        <p:spPr bwMode="auto">
          <a:xfrm>
            <a:off x="888907" y="3562662"/>
            <a:ext cx="2019586" cy="177337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txBody>
          <a:bodyPr wrap="square" lIns="36000" tIns="36000" rIns="36000" bIns="36000" rtlCol="0" anchor="ctr"/>
          <a:lstStyle/>
          <a:p>
            <a:pPr algn="ctr" latinLnBrk="0"/>
            <a:r>
              <a:rPr lang="ko-KR" altLang="en-US" sz="900" dirty="0" err="1" smtClean="0">
                <a:solidFill>
                  <a:srgbClr val="000000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조회조건</a:t>
            </a:r>
            <a:endParaRPr lang="ko-KR" altLang="en-US" sz="900" dirty="0">
              <a:solidFill>
                <a:srgbClr val="000000"/>
              </a:solidFill>
              <a:latin typeface="KoPub돋움체 Bold" panose="02020603020101020101" pitchFamily="18" charset="-127"/>
              <a:ea typeface="KoPub돋움체 Bold" panose="02020603020101020101" pitchFamily="18" charset="-127"/>
            </a:endParaRPr>
          </a:p>
        </p:txBody>
      </p:sp>
      <p:sp>
        <p:nvSpPr>
          <p:cNvPr id="68" name="직사각형 67"/>
          <p:cNvSpPr/>
          <p:nvPr/>
        </p:nvSpPr>
        <p:spPr bwMode="auto">
          <a:xfrm>
            <a:off x="888907" y="3739118"/>
            <a:ext cx="2019586" cy="205400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txBody>
          <a:bodyPr wrap="square" lIns="36000" tIns="36000" rIns="36000" bIns="36000" rtlCol="0" anchor="t"/>
          <a:lstStyle/>
          <a:p>
            <a:pPr algn="ctr" latinLnBrk="0"/>
            <a:r>
              <a:rPr lang="ko-KR" altLang="en-US" sz="800" dirty="0" err="1" smtClean="0">
                <a:solidFill>
                  <a:srgbClr val="000000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조회조건에</a:t>
            </a:r>
            <a:r>
              <a:rPr lang="ko-KR" altLang="en-US" sz="800" dirty="0" smtClean="0">
                <a:solidFill>
                  <a:srgbClr val="000000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 맞는 </a:t>
            </a:r>
            <a:r>
              <a:rPr lang="ko-KR" altLang="en-US" sz="800" dirty="0" err="1" smtClean="0">
                <a:solidFill>
                  <a:srgbClr val="000000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설치정보를</a:t>
            </a:r>
            <a:r>
              <a:rPr lang="ko-KR" altLang="en-US" sz="800" dirty="0" smtClean="0">
                <a:solidFill>
                  <a:srgbClr val="000000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 조회할 수 있다</a:t>
            </a:r>
            <a:endParaRPr lang="ko-KR" altLang="en-US" sz="800" dirty="0">
              <a:solidFill>
                <a:srgbClr val="000000"/>
              </a:solidFill>
              <a:latin typeface="KoPub돋움체 Bold" panose="02020603020101020101" pitchFamily="18" charset="-127"/>
              <a:ea typeface="KoPub돋움체 Bold" panose="02020603020101020101" pitchFamily="18" charset="-127"/>
            </a:endParaRPr>
          </a:p>
        </p:txBody>
      </p:sp>
      <p:cxnSp>
        <p:nvCxnSpPr>
          <p:cNvPr id="69" name="꺾인 연결선 68"/>
          <p:cNvCxnSpPr>
            <a:stCxn id="58" idx="1"/>
            <a:endCxn id="67" idx="3"/>
          </p:cNvCxnSpPr>
          <p:nvPr/>
        </p:nvCxnSpPr>
        <p:spPr>
          <a:xfrm rot="10800000" flipV="1">
            <a:off x="2908493" y="3506693"/>
            <a:ext cx="1703844" cy="144638"/>
          </a:xfrm>
          <a:prstGeom prst="bentConnector3">
            <a:avLst>
              <a:gd name="adj1" fmla="val 50000"/>
            </a:avLst>
          </a:prstGeom>
          <a:ln w="19050">
            <a:solidFill>
              <a:srgbClr val="FF0000"/>
            </a:solidFill>
            <a:prstDash val="sysDot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5" name="직사각형 74"/>
          <p:cNvSpPr/>
          <p:nvPr/>
        </p:nvSpPr>
        <p:spPr bwMode="auto">
          <a:xfrm>
            <a:off x="888907" y="4081975"/>
            <a:ext cx="2019586" cy="177337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txBody>
          <a:bodyPr wrap="square" lIns="36000" tIns="36000" rIns="36000" bIns="36000" rtlCol="0" anchor="ctr"/>
          <a:lstStyle/>
          <a:p>
            <a:pPr algn="ctr" latinLnBrk="0"/>
            <a:r>
              <a:rPr lang="ko-KR" altLang="en-US" sz="900" dirty="0" smtClean="0">
                <a:solidFill>
                  <a:srgbClr val="000000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누락 데이터 조회</a:t>
            </a:r>
            <a:endParaRPr lang="ko-KR" altLang="en-US" sz="900" dirty="0">
              <a:solidFill>
                <a:srgbClr val="000000"/>
              </a:solidFill>
              <a:latin typeface="KoPub돋움체 Bold" panose="02020603020101020101" pitchFamily="18" charset="-127"/>
              <a:ea typeface="KoPub돋움체 Bold" panose="02020603020101020101" pitchFamily="18" charset="-127"/>
            </a:endParaRPr>
          </a:p>
        </p:txBody>
      </p:sp>
      <p:sp>
        <p:nvSpPr>
          <p:cNvPr id="76" name="직사각형 75"/>
          <p:cNvSpPr/>
          <p:nvPr/>
        </p:nvSpPr>
        <p:spPr bwMode="auto">
          <a:xfrm>
            <a:off x="888907" y="4258430"/>
            <a:ext cx="2019586" cy="472319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txBody>
          <a:bodyPr wrap="square" lIns="36000" tIns="36000" rIns="36000" bIns="36000" rtlCol="0" anchor="t"/>
          <a:lstStyle/>
          <a:p>
            <a:pPr algn="just" latinLnBrk="0"/>
            <a:r>
              <a:rPr lang="en-US" altLang="ko-KR" sz="800" dirty="0" smtClean="0">
                <a:solidFill>
                  <a:srgbClr val="000000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      : </a:t>
            </a:r>
            <a:r>
              <a:rPr lang="ko-KR" altLang="en-US" sz="800" dirty="0" smtClean="0">
                <a:solidFill>
                  <a:srgbClr val="000000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설치이미지가 모두 등록되지 않음</a:t>
            </a:r>
            <a:endParaRPr lang="en-US" altLang="ko-KR" sz="800" dirty="0" smtClean="0">
              <a:solidFill>
                <a:srgbClr val="000000"/>
              </a:solidFill>
              <a:latin typeface="KoPub돋움체 Bold" panose="02020603020101020101" pitchFamily="18" charset="-127"/>
              <a:ea typeface="KoPub돋움체 Bold" panose="02020603020101020101" pitchFamily="18" charset="-127"/>
            </a:endParaRPr>
          </a:p>
          <a:p>
            <a:pPr algn="just" latinLnBrk="0"/>
            <a:endParaRPr lang="en-US" altLang="ko-KR" sz="800" dirty="0">
              <a:solidFill>
                <a:srgbClr val="000000"/>
              </a:solidFill>
              <a:latin typeface="KoPub돋움체 Bold" panose="02020603020101020101" pitchFamily="18" charset="-127"/>
              <a:ea typeface="KoPub돋움체 Bold" panose="02020603020101020101" pitchFamily="18" charset="-127"/>
            </a:endParaRPr>
          </a:p>
          <a:p>
            <a:pPr algn="just" latinLnBrk="0"/>
            <a:r>
              <a:rPr lang="en-US" altLang="ko-KR" sz="800" dirty="0" smtClean="0">
                <a:solidFill>
                  <a:srgbClr val="000000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      : </a:t>
            </a:r>
            <a:r>
              <a:rPr lang="ko-KR" altLang="en-US" sz="800" dirty="0" smtClean="0">
                <a:solidFill>
                  <a:srgbClr val="000000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설치 이후 센서데이터가 입력되지 않음</a:t>
            </a:r>
            <a:endParaRPr lang="ko-KR" altLang="en-US" sz="800" dirty="0">
              <a:solidFill>
                <a:srgbClr val="000000"/>
              </a:solidFill>
              <a:latin typeface="KoPub돋움체 Bold" panose="02020603020101020101" pitchFamily="18" charset="-127"/>
              <a:ea typeface="KoPub돋움체 Bold" panose="02020603020101020101" pitchFamily="18" charset="-127"/>
            </a:endParaRPr>
          </a:p>
        </p:txBody>
      </p:sp>
      <p:cxnSp>
        <p:nvCxnSpPr>
          <p:cNvPr id="77" name="꺾인 연결선 76"/>
          <p:cNvCxnSpPr>
            <a:stCxn id="59" idx="1"/>
            <a:endCxn id="75" idx="3"/>
          </p:cNvCxnSpPr>
          <p:nvPr/>
        </p:nvCxnSpPr>
        <p:spPr>
          <a:xfrm rot="10800000">
            <a:off x="2908494" y="4170644"/>
            <a:ext cx="1772425" cy="1432826"/>
          </a:xfrm>
          <a:prstGeom prst="bentConnector3">
            <a:avLst>
              <a:gd name="adj1" fmla="val 50000"/>
            </a:avLst>
          </a:prstGeom>
          <a:ln w="19050">
            <a:solidFill>
              <a:srgbClr val="FF0000"/>
            </a:solidFill>
            <a:prstDash val="sysDot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2" name="그림 81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30353" y="4284939"/>
            <a:ext cx="149148" cy="143411"/>
          </a:xfrm>
          <a:prstGeom prst="rect">
            <a:avLst/>
          </a:prstGeom>
        </p:spPr>
      </p:pic>
      <p:pic>
        <p:nvPicPr>
          <p:cNvPr id="83" name="그림 82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930353" y="4513373"/>
            <a:ext cx="153880" cy="173951"/>
          </a:xfrm>
          <a:prstGeom prst="rect">
            <a:avLst/>
          </a:prstGeom>
        </p:spPr>
      </p:pic>
      <p:sp>
        <p:nvSpPr>
          <p:cNvPr id="85" name="직사각형 84"/>
          <p:cNvSpPr/>
          <p:nvPr/>
        </p:nvSpPr>
        <p:spPr bwMode="auto">
          <a:xfrm>
            <a:off x="888907" y="4927480"/>
            <a:ext cx="2019586" cy="177337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txBody>
          <a:bodyPr wrap="square" lIns="36000" tIns="36000" rIns="36000" bIns="36000" rtlCol="0" anchor="ctr"/>
          <a:lstStyle/>
          <a:p>
            <a:pPr algn="ctr" latinLnBrk="0"/>
            <a:r>
              <a:rPr lang="ko-KR" altLang="en-US" sz="900" dirty="0" smtClean="0">
                <a:solidFill>
                  <a:srgbClr val="000000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조회 데이터 표시</a:t>
            </a:r>
            <a:endParaRPr lang="ko-KR" altLang="en-US" sz="900" dirty="0">
              <a:solidFill>
                <a:srgbClr val="000000"/>
              </a:solidFill>
              <a:latin typeface="KoPub돋움체 Bold" panose="02020603020101020101" pitchFamily="18" charset="-127"/>
              <a:ea typeface="KoPub돋움체 Bold" panose="02020603020101020101" pitchFamily="18" charset="-127"/>
            </a:endParaRPr>
          </a:p>
        </p:txBody>
      </p:sp>
      <p:sp>
        <p:nvSpPr>
          <p:cNvPr id="86" name="직사각형 85"/>
          <p:cNvSpPr/>
          <p:nvPr/>
        </p:nvSpPr>
        <p:spPr bwMode="auto">
          <a:xfrm>
            <a:off x="888907" y="5103935"/>
            <a:ext cx="2019586" cy="222445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txBody>
          <a:bodyPr wrap="square" lIns="36000" tIns="36000" rIns="36000" bIns="36000" rtlCol="0" anchor="t"/>
          <a:lstStyle/>
          <a:p>
            <a:pPr algn="ctr" latinLnBrk="0"/>
            <a:r>
              <a:rPr lang="ko-KR" altLang="en-US" sz="800" dirty="0" smtClean="0">
                <a:solidFill>
                  <a:srgbClr val="000000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조회된 센서를 </a:t>
            </a:r>
            <a:r>
              <a:rPr lang="ko-KR" altLang="en-US" sz="800" dirty="0" err="1" smtClean="0">
                <a:solidFill>
                  <a:srgbClr val="000000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예비설계</a:t>
            </a:r>
            <a:r>
              <a:rPr lang="ko-KR" altLang="en-US" sz="800" dirty="0" smtClean="0">
                <a:solidFill>
                  <a:srgbClr val="000000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 레이어처럼 표시함</a:t>
            </a:r>
            <a:endParaRPr lang="ko-KR" altLang="en-US" sz="800" dirty="0">
              <a:solidFill>
                <a:srgbClr val="000000"/>
              </a:solidFill>
              <a:latin typeface="KoPub돋움체 Bold" panose="02020603020101020101" pitchFamily="18" charset="-127"/>
              <a:ea typeface="KoPub돋움체 Bold" panose="02020603020101020101" pitchFamily="18" charset="-127"/>
            </a:endParaRPr>
          </a:p>
        </p:txBody>
      </p:sp>
      <p:cxnSp>
        <p:nvCxnSpPr>
          <p:cNvPr id="87" name="꺾인 연결선 86"/>
          <p:cNvCxnSpPr>
            <a:stCxn id="62" idx="2"/>
            <a:endCxn id="85" idx="3"/>
          </p:cNvCxnSpPr>
          <p:nvPr/>
        </p:nvCxnSpPr>
        <p:spPr>
          <a:xfrm rot="5400000" flipH="1">
            <a:off x="4117533" y="3807109"/>
            <a:ext cx="673452" cy="3091532"/>
          </a:xfrm>
          <a:prstGeom prst="bentConnector4">
            <a:avLst>
              <a:gd name="adj1" fmla="val -18104"/>
              <a:gd name="adj2" fmla="val 78408"/>
            </a:avLst>
          </a:prstGeom>
          <a:ln w="19050">
            <a:solidFill>
              <a:srgbClr val="FF0000"/>
            </a:solidFill>
            <a:prstDash val="sysDot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직사각형 35"/>
          <p:cNvSpPr/>
          <p:nvPr/>
        </p:nvSpPr>
        <p:spPr>
          <a:xfrm>
            <a:off x="4569308" y="2423878"/>
            <a:ext cx="498855" cy="36753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lnSpc>
                <a:spcPct val="140000"/>
              </a:lnSpc>
            </a:pPr>
            <a:r>
              <a:rPr lang="ko-KR" altLang="en-US" sz="1400" b="1" dirty="0" smtClean="0">
                <a:solidFill>
                  <a:prstClr val="black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  <a:cs typeface="Arial" panose="020B0604020202020204" pitchFamily="34" charset="0"/>
              </a:rPr>
              <a:t>또는</a:t>
            </a:r>
            <a:endParaRPr lang="en-US" altLang="ko-KR" sz="1400" b="1" dirty="0" smtClean="0">
              <a:solidFill>
                <a:prstClr val="black"/>
              </a:solidFill>
              <a:latin typeface="KoPub돋움체 Bold" panose="02020603020101020101" pitchFamily="18" charset="-127"/>
              <a:ea typeface="KoPub돋움체 Bold" panose="02020603020101020101" pitchFamily="18" charset="-127"/>
              <a:cs typeface="Arial" panose="020B0604020202020204" pitchFamily="34" charset="0"/>
            </a:endParaRPr>
          </a:p>
        </p:txBody>
      </p:sp>
      <p:pic>
        <p:nvPicPr>
          <p:cNvPr id="2" name="그림 1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5111192" y="1871539"/>
            <a:ext cx="1194056" cy="8751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72950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텍스트 개체 틀 2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pPr lvl="0"/>
            <a:r>
              <a:rPr lang="ko-KR" altLang="en-US" sz="1400" b="1" spc="-50" dirty="0" err="1">
                <a:ln>
                  <a:solidFill>
                    <a:srgbClr val="4F81BD">
                      <a:alpha val="0"/>
                    </a:srgbClr>
                  </a:solidFill>
                </a:ln>
                <a:solidFill>
                  <a:prstClr val="black">
                    <a:lumMod val="65000"/>
                    <a:lumOff val="35000"/>
                  </a:prstClr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센서등록</a:t>
            </a:r>
            <a:endParaRPr lang="ko-KR" altLang="en-US" dirty="0">
              <a:latin typeface="KoPub돋움체 Bold" panose="02020603020101020101" pitchFamily="18" charset="-127"/>
              <a:ea typeface="KoPub돋움체 Bold" panose="02020603020101020101" pitchFamily="18" charset="-127"/>
            </a:endParaRPr>
          </a:p>
        </p:txBody>
      </p:sp>
      <p:sp>
        <p:nvSpPr>
          <p:cNvPr id="4" name="텍스트 개체 틀 3"/>
          <p:cNvSpPr>
            <a:spLocks noGrp="1"/>
          </p:cNvSpPr>
          <p:nvPr>
            <p:ph type="body" sz="quarter" idx="12"/>
          </p:nvPr>
        </p:nvSpPr>
        <p:spPr>
          <a:xfrm>
            <a:off x="699833" y="695473"/>
            <a:ext cx="3385922" cy="250058"/>
          </a:xfrm>
        </p:spPr>
        <p:txBody>
          <a:bodyPr/>
          <a:lstStyle/>
          <a:p>
            <a:pPr lvl="0" latinLnBrk="1">
              <a:spcBef>
                <a:spcPct val="0"/>
              </a:spcBef>
            </a:pPr>
            <a:r>
              <a:rPr lang="ko-KR" altLang="en-US" sz="1800" b="1" smtClean="0">
                <a:solidFill>
                  <a:prstClr val="black">
                    <a:lumMod val="85000"/>
                    <a:lumOff val="15000"/>
                  </a:prstClr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설치정보</a:t>
            </a:r>
            <a:endParaRPr lang="en-US" altLang="ko-KR" sz="1800" b="1" dirty="0">
              <a:solidFill>
                <a:prstClr val="black">
                  <a:lumMod val="85000"/>
                  <a:lumOff val="15000"/>
                </a:prstClr>
              </a:solidFill>
              <a:latin typeface="KoPub돋움체 Bold" panose="02020603020101020101" pitchFamily="18" charset="-127"/>
              <a:ea typeface="KoPub돋움체 Bold" panose="02020603020101020101" pitchFamily="18" charset="-127"/>
            </a:endParaRPr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pPr lvl="0"/>
            <a:fld id="{694F9076-0A1F-456B-92F7-BFE186DAFD78}" type="slidenum">
              <a:rPr lang="en-US" altLang="ko-KR" sz="1200">
                <a:solidFill>
                  <a:prstClr val="white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pPr lvl="0"/>
              <a:t>10</a:t>
            </a:fld>
            <a:endParaRPr lang="ko-KR" altLang="en-US" sz="1200" dirty="0">
              <a:solidFill>
                <a:prstClr val="white"/>
              </a:solidFill>
              <a:latin typeface="KoPub돋움체 Bold" panose="02020603020101020101" pitchFamily="18" charset="-127"/>
              <a:ea typeface="KoPub돋움체 Bold" panose="02020603020101020101" pitchFamily="18" charset="-127"/>
            </a:endParaRPr>
          </a:p>
          <a:p>
            <a:endParaRPr lang="ko-KR" altLang="en-US" dirty="0">
              <a:latin typeface="KoPub돋움체 Bold" panose="02020603020101020101" pitchFamily="18" charset="-127"/>
              <a:ea typeface="KoPub돋움체 Bold" panose="02020603020101020101" pitchFamily="18" charset="-127"/>
            </a:endParaRPr>
          </a:p>
        </p:txBody>
      </p:sp>
      <p:sp>
        <p:nvSpPr>
          <p:cNvPr id="6" name="직사각형 5"/>
          <p:cNvSpPr/>
          <p:nvPr/>
        </p:nvSpPr>
        <p:spPr>
          <a:xfrm>
            <a:off x="776536" y="1069133"/>
            <a:ext cx="8204590" cy="4068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40000"/>
              </a:lnSpc>
            </a:pPr>
            <a:r>
              <a:rPr lang="en-US" altLang="ko-KR" sz="1600" b="1" dirty="0" smtClean="0">
                <a:solidFill>
                  <a:srgbClr val="FF0000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  <a:cs typeface="Arial" panose="020B0604020202020204" pitchFamily="34" charset="0"/>
              </a:rPr>
              <a:t>•</a:t>
            </a:r>
            <a:r>
              <a:rPr lang="en-US" altLang="ko-KR" sz="1600" b="1" dirty="0" smtClean="0">
                <a:latin typeface="KoPub돋움체 Bold" panose="02020603020101020101" pitchFamily="18" charset="-127"/>
                <a:ea typeface="KoPub돋움체 Bold" panose="02020603020101020101" pitchFamily="18" charset="-127"/>
                <a:cs typeface="Arial" panose="020B0604020202020204" pitchFamily="34" charset="0"/>
              </a:rPr>
              <a:t> </a:t>
            </a:r>
            <a:r>
              <a:rPr lang="ko-KR" altLang="en-US" sz="1600" b="1" dirty="0" smtClean="0">
                <a:latin typeface="KoPub돋움체 Bold" panose="02020603020101020101" pitchFamily="18" charset="-127"/>
                <a:ea typeface="KoPub돋움체 Bold" panose="02020603020101020101" pitchFamily="18" charset="-127"/>
                <a:cs typeface="Arial" panose="020B0604020202020204" pitchFamily="34" charset="0"/>
              </a:rPr>
              <a:t>센서 재설치</a:t>
            </a:r>
            <a:endParaRPr lang="en-US" altLang="ko-KR" sz="1400" b="1" dirty="0" smtClean="0">
              <a:latin typeface="KoPub돋움체 Bold" panose="02020603020101020101" pitchFamily="18" charset="-127"/>
              <a:ea typeface="KoPub돋움체 Bold" panose="02020603020101020101" pitchFamily="18" charset="-127"/>
              <a:cs typeface="Arial" panose="020B0604020202020204" pitchFamily="34" charset="0"/>
            </a:endParaRPr>
          </a:p>
        </p:txBody>
      </p:sp>
      <p:sp>
        <p:nvSpPr>
          <p:cNvPr id="17" name="직사각형 16"/>
          <p:cNvSpPr/>
          <p:nvPr/>
        </p:nvSpPr>
        <p:spPr>
          <a:xfrm>
            <a:off x="793807" y="1367164"/>
            <a:ext cx="7754046" cy="6955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lnSpc>
                <a:spcPct val="140000"/>
              </a:lnSpc>
            </a:pPr>
            <a:r>
              <a:rPr lang="en-US" altLang="ko-KR" sz="1400" b="1" dirty="0" smtClean="0">
                <a:solidFill>
                  <a:prstClr val="black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  <a:cs typeface="Arial" panose="020B0604020202020204" pitchFamily="34" charset="0"/>
              </a:rPr>
              <a:t>- </a:t>
            </a:r>
            <a:r>
              <a:rPr lang="ko-KR" altLang="en-US" sz="1400" b="1" dirty="0" err="1" smtClean="0">
                <a:solidFill>
                  <a:prstClr val="black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  <a:cs typeface="Arial" panose="020B0604020202020204" pitchFamily="34" charset="0"/>
              </a:rPr>
              <a:t>설치센서</a:t>
            </a:r>
            <a:r>
              <a:rPr lang="ko-KR" altLang="en-US" sz="1400" b="1" dirty="0" smtClean="0">
                <a:solidFill>
                  <a:prstClr val="black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  <a:cs typeface="Arial" panose="020B0604020202020204" pitchFamily="34" charset="0"/>
              </a:rPr>
              <a:t> 또는 </a:t>
            </a:r>
            <a:r>
              <a:rPr lang="ko-KR" altLang="en-US" sz="1400" b="1" dirty="0" err="1" smtClean="0">
                <a:solidFill>
                  <a:prstClr val="black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  <a:cs typeface="Arial" panose="020B0604020202020204" pitchFamily="34" charset="0"/>
              </a:rPr>
              <a:t>수거정보를</a:t>
            </a:r>
            <a:r>
              <a:rPr lang="ko-KR" altLang="en-US" sz="1400" b="1" dirty="0" smtClean="0">
                <a:solidFill>
                  <a:prstClr val="black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  <a:cs typeface="Arial" panose="020B0604020202020204" pitchFamily="34" charset="0"/>
              </a:rPr>
              <a:t> 선택한 후       버튼을 클릭하면 선택한 </a:t>
            </a:r>
            <a:r>
              <a:rPr lang="ko-KR" altLang="en-US" sz="1400" b="1" dirty="0" err="1" smtClean="0">
                <a:solidFill>
                  <a:prstClr val="black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  <a:cs typeface="Arial" panose="020B0604020202020204" pitchFamily="34" charset="0"/>
              </a:rPr>
              <a:t>센서설치</a:t>
            </a:r>
            <a:r>
              <a:rPr lang="ko-KR" altLang="en-US" sz="1400" b="1" dirty="0" smtClean="0">
                <a:solidFill>
                  <a:prstClr val="black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  <a:cs typeface="Arial" panose="020B0604020202020204" pitchFamily="34" charset="0"/>
              </a:rPr>
              <a:t> 정보를 새로 설치되는 센서가 </a:t>
            </a:r>
            <a:endParaRPr lang="en-US" altLang="ko-KR" sz="1400" b="1" dirty="0" smtClean="0">
              <a:solidFill>
                <a:prstClr val="black"/>
              </a:solidFill>
              <a:latin typeface="KoPub돋움체 Bold" panose="02020603020101020101" pitchFamily="18" charset="-127"/>
              <a:ea typeface="KoPub돋움체 Bold" panose="02020603020101020101" pitchFamily="18" charset="-127"/>
              <a:cs typeface="Arial" panose="020B0604020202020204" pitchFamily="34" charset="0"/>
            </a:endParaRPr>
          </a:p>
          <a:p>
            <a:pPr lvl="0">
              <a:lnSpc>
                <a:spcPct val="140000"/>
              </a:lnSpc>
            </a:pPr>
            <a:r>
              <a:rPr lang="ko-KR" altLang="en-US" sz="1400" b="1" dirty="0" smtClean="0">
                <a:solidFill>
                  <a:prstClr val="black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  <a:cs typeface="Arial" panose="020B0604020202020204" pitchFamily="34" charset="0"/>
              </a:rPr>
              <a:t>   이어받아 설치된다</a:t>
            </a:r>
            <a:r>
              <a:rPr lang="en-US" altLang="ko-KR" sz="1400" b="1" dirty="0" smtClean="0">
                <a:solidFill>
                  <a:prstClr val="black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  <a:cs typeface="Arial" panose="020B0604020202020204" pitchFamily="34" charset="0"/>
              </a:rPr>
              <a:t>(</a:t>
            </a:r>
            <a:r>
              <a:rPr lang="ko-KR" altLang="en-US" sz="1400" b="1" dirty="0" smtClean="0">
                <a:solidFill>
                  <a:prstClr val="black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  <a:cs typeface="Arial" panose="020B0604020202020204" pitchFamily="34" charset="0"/>
              </a:rPr>
              <a:t>단</a:t>
            </a:r>
            <a:r>
              <a:rPr lang="en-US" altLang="ko-KR" sz="1400" b="1" dirty="0" smtClean="0">
                <a:solidFill>
                  <a:prstClr val="black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  <a:cs typeface="Arial" panose="020B0604020202020204" pitchFamily="34" charset="0"/>
              </a:rPr>
              <a:t>, </a:t>
            </a:r>
            <a:r>
              <a:rPr lang="ko-KR" altLang="en-US" sz="1400" b="1" dirty="0" err="1" smtClean="0">
                <a:solidFill>
                  <a:prstClr val="black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  <a:cs typeface="Arial" panose="020B0604020202020204" pitchFamily="34" charset="0"/>
              </a:rPr>
              <a:t>설치사진은</a:t>
            </a:r>
            <a:r>
              <a:rPr lang="ko-KR" altLang="en-US" sz="1400" b="1" smtClean="0">
                <a:solidFill>
                  <a:prstClr val="black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  <a:cs typeface="Arial" panose="020B0604020202020204" pitchFamily="34" charset="0"/>
              </a:rPr>
              <a:t> 다시 입력해야한다</a:t>
            </a:r>
            <a:r>
              <a:rPr lang="en-US" altLang="ko-KR" sz="1400" b="1" dirty="0">
                <a:solidFill>
                  <a:prstClr val="black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  <a:cs typeface="Arial" panose="020B0604020202020204" pitchFamily="34" charset="0"/>
              </a:rPr>
              <a:t>)</a:t>
            </a:r>
            <a:endParaRPr lang="en-US" altLang="ko-KR" sz="1400" b="1" dirty="0" smtClean="0">
              <a:solidFill>
                <a:prstClr val="black"/>
              </a:solidFill>
              <a:latin typeface="KoPub돋움체 Bold" panose="02020603020101020101" pitchFamily="18" charset="-127"/>
              <a:ea typeface="KoPub돋움체 Bold" panose="02020603020101020101" pitchFamily="18" charset="-127"/>
              <a:cs typeface="Arial" panose="020B0604020202020204" pitchFamily="34" charset="0"/>
            </a:endParaRPr>
          </a:p>
        </p:txBody>
      </p:sp>
      <p:pic>
        <p:nvPicPr>
          <p:cNvPr id="8" name="그림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40461" y="1431120"/>
            <a:ext cx="270982" cy="270982"/>
          </a:xfrm>
          <a:prstGeom prst="rect">
            <a:avLst/>
          </a:prstGeom>
        </p:spPr>
      </p:pic>
      <p:pic>
        <p:nvPicPr>
          <p:cNvPr id="12" name="그림 1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2230" y="2131733"/>
            <a:ext cx="2081473" cy="1598480"/>
          </a:xfrm>
          <a:prstGeom prst="rect">
            <a:avLst/>
          </a:prstGeom>
        </p:spPr>
      </p:pic>
      <p:sp>
        <p:nvSpPr>
          <p:cNvPr id="10" name="직사각형 9"/>
          <p:cNvSpPr/>
          <p:nvPr/>
        </p:nvSpPr>
        <p:spPr bwMode="auto">
          <a:xfrm>
            <a:off x="1531621" y="2738213"/>
            <a:ext cx="281939" cy="286919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txBody>
          <a:bodyPr wrap="square" lIns="36000" tIns="36000" rIns="36000" bIns="36000" rtlCol="0" anchor="ctr"/>
          <a:lstStyle/>
          <a:p>
            <a:pPr algn="ctr" latinLnBrk="0"/>
            <a:endParaRPr lang="ko-KR" altLang="en-US" sz="1200" b="1" dirty="0">
              <a:solidFill>
                <a:srgbClr val="000000"/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40" name="사각형 설명선 39"/>
          <p:cNvSpPr/>
          <p:nvPr/>
        </p:nvSpPr>
        <p:spPr bwMode="auto">
          <a:xfrm>
            <a:off x="2179321" y="3079279"/>
            <a:ext cx="556368" cy="233579"/>
          </a:xfrm>
          <a:prstGeom prst="wedgeRectCallout">
            <a:avLst>
              <a:gd name="adj1" fmla="val -26390"/>
              <a:gd name="adj2" fmla="val 131072"/>
            </a:avLst>
          </a:prstGeom>
          <a:solidFill>
            <a:schemeClr val="bg1">
              <a:lumMod val="75000"/>
            </a:schemeClr>
          </a:solidFill>
          <a:ln>
            <a:noFill/>
          </a:ln>
        </p:spPr>
        <p:txBody>
          <a:bodyPr wrap="square" lIns="36000" tIns="36000" rIns="36000" bIns="36000" rtlCol="0" anchor="ctr"/>
          <a:lstStyle/>
          <a:p>
            <a:pPr algn="ctr" latinLnBrk="0"/>
            <a:r>
              <a:rPr lang="ko-KR" altLang="en-US" sz="1000" dirty="0" smtClean="0">
                <a:solidFill>
                  <a:srgbClr val="000000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클릭</a:t>
            </a:r>
            <a:endParaRPr lang="ko-KR" altLang="en-US" sz="1000" dirty="0">
              <a:solidFill>
                <a:srgbClr val="000000"/>
              </a:solidFill>
              <a:latin typeface="KoPub돋움체 Bold" panose="02020603020101020101" pitchFamily="18" charset="-127"/>
              <a:ea typeface="KoPub돋움체 Bold" panose="02020603020101020101" pitchFamily="18" charset="-127"/>
            </a:endParaRPr>
          </a:p>
        </p:txBody>
      </p:sp>
      <p:sp>
        <p:nvSpPr>
          <p:cNvPr id="43" name="직사각형 42"/>
          <p:cNvSpPr/>
          <p:nvPr/>
        </p:nvSpPr>
        <p:spPr bwMode="auto">
          <a:xfrm>
            <a:off x="2179321" y="3477353"/>
            <a:ext cx="251459" cy="225967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txBody>
          <a:bodyPr wrap="square" lIns="36000" tIns="36000" rIns="36000" bIns="36000" rtlCol="0" anchor="ctr"/>
          <a:lstStyle/>
          <a:p>
            <a:pPr algn="ctr" latinLnBrk="0"/>
            <a:endParaRPr lang="ko-KR" altLang="en-US" sz="1200" b="1" dirty="0">
              <a:solidFill>
                <a:srgbClr val="000000"/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46" name="사각형 설명선 45"/>
          <p:cNvSpPr/>
          <p:nvPr/>
        </p:nvSpPr>
        <p:spPr bwMode="auto">
          <a:xfrm>
            <a:off x="975253" y="2504634"/>
            <a:ext cx="556368" cy="233579"/>
          </a:xfrm>
          <a:prstGeom prst="wedgeRectCallout">
            <a:avLst>
              <a:gd name="adj1" fmla="val 44829"/>
              <a:gd name="adj2" fmla="val 95187"/>
            </a:avLst>
          </a:prstGeom>
          <a:solidFill>
            <a:schemeClr val="bg1">
              <a:lumMod val="75000"/>
            </a:schemeClr>
          </a:solidFill>
          <a:ln>
            <a:noFill/>
          </a:ln>
        </p:spPr>
        <p:txBody>
          <a:bodyPr wrap="square" lIns="36000" tIns="36000" rIns="36000" bIns="36000" rtlCol="0" anchor="ctr"/>
          <a:lstStyle/>
          <a:p>
            <a:pPr algn="ctr" latinLnBrk="0"/>
            <a:r>
              <a:rPr lang="ko-KR" altLang="en-US" sz="1000" dirty="0" smtClean="0">
                <a:solidFill>
                  <a:srgbClr val="000000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선택</a:t>
            </a:r>
            <a:endParaRPr lang="ko-KR" altLang="en-US" sz="1000" dirty="0">
              <a:solidFill>
                <a:srgbClr val="000000"/>
              </a:solidFill>
              <a:latin typeface="KoPub돋움체 Bold" panose="02020603020101020101" pitchFamily="18" charset="-127"/>
              <a:ea typeface="KoPub돋움체 Bold" panose="02020603020101020101" pitchFamily="18" charset="-127"/>
            </a:endParaRPr>
          </a:p>
        </p:txBody>
      </p:sp>
      <p:pic>
        <p:nvPicPr>
          <p:cNvPr id="13" name="그림 1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59913" y="2111118"/>
            <a:ext cx="1321870" cy="1360521"/>
          </a:xfrm>
          <a:prstGeom prst="rect">
            <a:avLst/>
          </a:prstGeom>
        </p:spPr>
      </p:pic>
      <p:pic>
        <p:nvPicPr>
          <p:cNvPr id="14" name="그림 1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760154" y="2332438"/>
            <a:ext cx="1710978" cy="1098468"/>
          </a:xfrm>
          <a:prstGeom prst="rect">
            <a:avLst/>
          </a:prstGeom>
        </p:spPr>
      </p:pic>
      <p:sp>
        <p:nvSpPr>
          <p:cNvPr id="50" name="오른쪽 화살표 49"/>
          <p:cNvSpPr/>
          <p:nvPr/>
        </p:nvSpPr>
        <p:spPr bwMode="auto">
          <a:xfrm>
            <a:off x="3123750" y="2769445"/>
            <a:ext cx="652202" cy="323053"/>
          </a:xfrm>
          <a:prstGeom prst="rightArrow">
            <a:avLst/>
          </a:prstGeom>
          <a:solidFill>
            <a:schemeClr val="tx1">
              <a:lumMod val="65000"/>
              <a:lumOff val="35000"/>
            </a:schemeClr>
          </a:solidFill>
          <a:ln>
            <a:solidFill>
              <a:schemeClr val="tx1"/>
            </a:solidFill>
          </a:ln>
        </p:spPr>
        <p:txBody>
          <a:bodyPr wrap="square" lIns="36000" tIns="36000" rIns="36000" bIns="36000" rtlCol="0" anchor="ctr"/>
          <a:lstStyle/>
          <a:p>
            <a:pPr algn="ctr" latinLnBrk="0"/>
            <a:endParaRPr lang="ko-KR" altLang="en-US" sz="1200" b="1" dirty="0">
              <a:solidFill>
                <a:srgbClr val="000000"/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51" name="오른쪽 화살표 50"/>
          <p:cNvSpPr/>
          <p:nvPr/>
        </p:nvSpPr>
        <p:spPr bwMode="auto">
          <a:xfrm>
            <a:off x="5744867" y="2769445"/>
            <a:ext cx="652202" cy="323053"/>
          </a:xfrm>
          <a:prstGeom prst="rightArrow">
            <a:avLst/>
          </a:prstGeom>
          <a:solidFill>
            <a:schemeClr val="tx1">
              <a:lumMod val="65000"/>
              <a:lumOff val="35000"/>
            </a:schemeClr>
          </a:solidFill>
          <a:ln>
            <a:solidFill>
              <a:schemeClr val="tx1"/>
            </a:solidFill>
          </a:ln>
        </p:spPr>
        <p:txBody>
          <a:bodyPr wrap="square" lIns="36000" tIns="36000" rIns="36000" bIns="36000" rtlCol="0" anchor="ctr"/>
          <a:lstStyle/>
          <a:p>
            <a:pPr algn="ctr" latinLnBrk="0"/>
            <a:endParaRPr lang="ko-KR" altLang="en-US" sz="1200" b="1" dirty="0">
              <a:solidFill>
                <a:srgbClr val="000000"/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52" name="직사각형 51"/>
          <p:cNvSpPr/>
          <p:nvPr/>
        </p:nvSpPr>
        <p:spPr>
          <a:xfrm>
            <a:off x="3650112" y="3478060"/>
            <a:ext cx="2242922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lnSpc>
                <a:spcPct val="140000"/>
              </a:lnSpc>
            </a:pPr>
            <a:r>
              <a:rPr lang="en-US" altLang="ko-KR" sz="1000" b="1" dirty="0" smtClean="0">
                <a:solidFill>
                  <a:prstClr val="black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  <a:cs typeface="Arial" panose="020B0604020202020204" pitchFamily="34" charset="0"/>
              </a:rPr>
              <a:t>※ </a:t>
            </a:r>
            <a:r>
              <a:rPr lang="ko-KR" altLang="en-US" sz="1000" b="1" dirty="0" err="1" smtClean="0">
                <a:solidFill>
                  <a:prstClr val="black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  <a:cs typeface="Arial" panose="020B0604020202020204" pitchFamily="34" charset="0"/>
              </a:rPr>
              <a:t>선택</a:t>
            </a:r>
            <a:r>
              <a:rPr lang="ko-KR" altLang="en-US" sz="1000" b="1" dirty="0" err="1" smtClean="0">
                <a:solidFill>
                  <a:prstClr val="black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  <a:cs typeface="Arial" panose="020B0604020202020204" pitchFamily="34" charset="0"/>
              </a:rPr>
              <a:t>센서가</a:t>
            </a:r>
            <a:r>
              <a:rPr lang="ko-KR" altLang="en-US" sz="1000" b="1" dirty="0" smtClean="0">
                <a:solidFill>
                  <a:prstClr val="black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  <a:cs typeface="Arial" panose="020B0604020202020204" pitchFamily="34" charset="0"/>
              </a:rPr>
              <a:t> 수거되었거나 </a:t>
            </a:r>
            <a:r>
              <a:rPr lang="ko-KR" altLang="en-US" sz="1000" b="1" dirty="0" err="1" smtClean="0">
                <a:solidFill>
                  <a:prstClr val="black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  <a:cs typeface="Arial" panose="020B0604020202020204" pitchFamily="34" charset="0"/>
              </a:rPr>
              <a:t>해당위치에</a:t>
            </a:r>
            <a:r>
              <a:rPr lang="ko-KR" altLang="en-US" sz="1000" b="1" dirty="0" smtClean="0">
                <a:solidFill>
                  <a:prstClr val="black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  <a:cs typeface="Arial" panose="020B0604020202020204" pitchFamily="34" charset="0"/>
              </a:rPr>
              <a:t> </a:t>
            </a:r>
            <a:endParaRPr lang="en-US" altLang="ko-KR" sz="1000" b="1" dirty="0" smtClean="0">
              <a:solidFill>
                <a:prstClr val="black"/>
              </a:solidFill>
              <a:latin typeface="KoPub돋움체 Bold" panose="02020603020101020101" pitchFamily="18" charset="-127"/>
              <a:ea typeface="KoPub돋움체 Bold" panose="02020603020101020101" pitchFamily="18" charset="-127"/>
              <a:cs typeface="Arial" panose="020B0604020202020204" pitchFamily="34" charset="0"/>
            </a:endParaRPr>
          </a:p>
          <a:p>
            <a:pPr lvl="0">
              <a:lnSpc>
                <a:spcPct val="140000"/>
              </a:lnSpc>
            </a:pPr>
            <a:r>
              <a:rPr lang="en-US" altLang="ko-KR" sz="1000" b="1" dirty="0">
                <a:solidFill>
                  <a:prstClr val="black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  <a:cs typeface="Arial" panose="020B0604020202020204" pitchFamily="34" charset="0"/>
              </a:rPr>
              <a:t> </a:t>
            </a:r>
            <a:r>
              <a:rPr lang="en-US" altLang="ko-KR" sz="1000" b="1" dirty="0" smtClean="0">
                <a:solidFill>
                  <a:prstClr val="black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  <a:cs typeface="Arial" panose="020B0604020202020204" pitchFamily="34" charset="0"/>
              </a:rPr>
              <a:t>   </a:t>
            </a:r>
            <a:r>
              <a:rPr lang="ko-KR" altLang="en-US" sz="1000" b="1" dirty="0" smtClean="0">
                <a:solidFill>
                  <a:prstClr val="black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  <a:cs typeface="Arial" panose="020B0604020202020204" pitchFamily="34" charset="0"/>
              </a:rPr>
              <a:t>설치가 되어있지 않은 경우 생략한다</a:t>
            </a:r>
            <a:endParaRPr lang="en-US" altLang="ko-KR" sz="1000" b="1" dirty="0" smtClean="0">
              <a:solidFill>
                <a:prstClr val="black"/>
              </a:solidFill>
              <a:latin typeface="KoPub돋움체 Bold" panose="02020603020101020101" pitchFamily="18" charset="-127"/>
              <a:ea typeface="KoPub돋움체 Bold" panose="02020603020101020101" pitchFamily="18" charset="-127"/>
              <a:cs typeface="Arial" panose="020B0604020202020204" pitchFamily="34" charset="0"/>
            </a:endParaRPr>
          </a:p>
        </p:txBody>
      </p:sp>
      <p:sp>
        <p:nvSpPr>
          <p:cNvPr id="53" name="직사각형 52"/>
          <p:cNvSpPr/>
          <p:nvPr/>
        </p:nvSpPr>
        <p:spPr>
          <a:xfrm>
            <a:off x="793807" y="4109326"/>
            <a:ext cx="6872394" cy="6955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lnSpc>
                <a:spcPct val="140000"/>
              </a:lnSpc>
            </a:pPr>
            <a:r>
              <a:rPr lang="en-US" altLang="ko-KR" sz="1400" b="1" dirty="0" smtClean="0">
                <a:solidFill>
                  <a:prstClr val="black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  <a:cs typeface="Arial" panose="020B0604020202020204" pitchFamily="34" charset="0"/>
              </a:rPr>
              <a:t>- </a:t>
            </a:r>
            <a:r>
              <a:rPr lang="ko-KR" altLang="en-US" sz="1400" b="1" dirty="0" smtClean="0">
                <a:solidFill>
                  <a:prstClr val="black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  <a:cs typeface="Arial" panose="020B0604020202020204" pitchFamily="34" charset="0"/>
              </a:rPr>
              <a:t>선택한 센서가 </a:t>
            </a:r>
            <a:r>
              <a:rPr lang="ko-KR" altLang="en-US" sz="1400" b="1" dirty="0" err="1" smtClean="0">
                <a:solidFill>
                  <a:prstClr val="black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  <a:cs typeface="Arial" panose="020B0604020202020204" pitchFamily="34" charset="0"/>
              </a:rPr>
              <a:t>해당위치에</a:t>
            </a:r>
            <a:r>
              <a:rPr lang="ko-KR" altLang="en-US" sz="1400" b="1" dirty="0" smtClean="0">
                <a:solidFill>
                  <a:prstClr val="black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  <a:cs typeface="Arial" panose="020B0604020202020204" pitchFamily="34" charset="0"/>
              </a:rPr>
              <a:t> 설치되어 </a:t>
            </a:r>
            <a:r>
              <a:rPr lang="ko-KR" altLang="en-US" sz="1400" b="1" dirty="0" err="1" smtClean="0">
                <a:solidFill>
                  <a:prstClr val="black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  <a:cs typeface="Arial" panose="020B0604020202020204" pitchFamily="34" charset="0"/>
              </a:rPr>
              <a:t>있을경우</a:t>
            </a:r>
            <a:r>
              <a:rPr lang="ko-KR" altLang="en-US" sz="1400" b="1" dirty="0" smtClean="0">
                <a:solidFill>
                  <a:prstClr val="black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  <a:cs typeface="Arial" panose="020B0604020202020204" pitchFamily="34" charset="0"/>
              </a:rPr>
              <a:t> 수거작업을 진행한 이후에 재설치를 할 수 있다</a:t>
            </a:r>
            <a:endParaRPr lang="en-US" altLang="ko-KR" sz="1400" b="1" dirty="0" smtClean="0">
              <a:solidFill>
                <a:prstClr val="black"/>
              </a:solidFill>
              <a:latin typeface="KoPub돋움체 Bold" panose="02020603020101020101" pitchFamily="18" charset="-127"/>
              <a:ea typeface="KoPub돋움체 Bold" panose="02020603020101020101" pitchFamily="18" charset="-127"/>
              <a:cs typeface="Arial" panose="020B0604020202020204" pitchFamily="34" charset="0"/>
            </a:endParaRPr>
          </a:p>
          <a:p>
            <a:pPr lvl="0">
              <a:lnSpc>
                <a:spcPct val="140000"/>
              </a:lnSpc>
            </a:pPr>
            <a:r>
              <a:rPr lang="en-US" altLang="ko-KR" sz="1400" b="1" dirty="0" smtClean="0">
                <a:solidFill>
                  <a:prstClr val="black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  <a:cs typeface="Arial" panose="020B0604020202020204" pitchFamily="34" charset="0"/>
              </a:rPr>
              <a:t>- </a:t>
            </a:r>
            <a:r>
              <a:rPr lang="ko-KR" altLang="en-US" sz="1400" b="1" dirty="0" smtClean="0">
                <a:solidFill>
                  <a:prstClr val="black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  <a:cs typeface="Arial" panose="020B0604020202020204" pitchFamily="34" charset="0"/>
              </a:rPr>
              <a:t>수거이력정보를 선택할 경우에는 수거작업 없이 재설치가 진행된다</a:t>
            </a:r>
            <a:endParaRPr lang="en-US" altLang="ko-KR" sz="1400" b="1" dirty="0" smtClean="0">
              <a:solidFill>
                <a:prstClr val="black"/>
              </a:solidFill>
              <a:latin typeface="KoPub돋움체 Bold" panose="02020603020101020101" pitchFamily="18" charset="-127"/>
              <a:ea typeface="KoPub돋움체 Bold" panose="02020603020101020101" pitchFamily="18" charset="-127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784256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3353210" y="3021720"/>
            <a:ext cx="3199595" cy="1015663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pPr algn="ctr">
              <a:buClr>
                <a:srgbClr val="663300"/>
              </a:buClr>
              <a:buSzPct val="70000"/>
              <a:buFont typeface="Wingdings 2" pitchFamily="18" charset="2"/>
              <a:buNone/>
            </a:pPr>
            <a:r>
              <a:rPr lang="ko-KR" altLang="en-US" sz="6000" spc="640" dirty="0" err="1" smtClean="0">
                <a:ln>
                  <a:solidFill>
                    <a:prstClr val="white">
                      <a:lumMod val="65000"/>
                      <a:alpha val="0"/>
                    </a:prstClr>
                  </a:solidFill>
                </a:ln>
                <a:solidFill>
                  <a:srgbClr val="0070C0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센서수거</a:t>
            </a:r>
            <a:endParaRPr lang="ko-KR" altLang="en-US" sz="6000" spc="640" dirty="0">
              <a:ln>
                <a:solidFill>
                  <a:prstClr val="white">
                    <a:lumMod val="65000"/>
                    <a:alpha val="0"/>
                  </a:prstClr>
                </a:solidFill>
              </a:ln>
              <a:solidFill>
                <a:srgbClr val="0070C0"/>
              </a:solidFill>
              <a:latin typeface="KoPub돋움체 Bold" panose="02020603020101020101" pitchFamily="18" charset="-127"/>
              <a:ea typeface="KoPub돋움체 Bold" panose="02020603020101020101" pitchFamily="18" charset="-127"/>
            </a:endParaRPr>
          </a:p>
        </p:txBody>
      </p:sp>
      <p:cxnSp>
        <p:nvCxnSpPr>
          <p:cNvPr id="8" name="직선 연결선 7"/>
          <p:cNvCxnSpPr/>
          <p:nvPr/>
        </p:nvCxnSpPr>
        <p:spPr bwMode="auto">
          <a:xfrm>
            <a:off x="2432799" y="4037383"/>
            <a:ext cx="1656000" cy="0"/>
          </a:xfrm>
          <a:prstGeom prst="line">
            <a:avLst/>
          </a:prstGeom>
          <a:noFill/>
          <a:ln w="9525" cap="flat" cmpd="sng" algn="ctr">
            <a:solidFill>
              <a:schemeClr val="bg1">
                <a:lumMod val="8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cxnSp>
      <p:cxnSp>
        <p:nvCxnSpPr>
          <p:cNvPr id="9" name="직선 연결선 8"/>
          <p:cNvCxnSpPr/>
          <p:nvPr/>
        </p:nvCxnSpPr>
        <p:spPr bwMode="auto">
          <a:xfrm>
            <a:off x="5778500" y="4037383"/>
            <a:ext cx="1656000" cy="0"/>
          </a:xfrm>
          <a:prstGeom prst="line">
            <a:avLst/>
          </a:prstGeom>
          <a:noFill/>
          <a:ln w="9525" cap="flat" cmpd="sng" algn="ctr">
            <a:solidFill>
              <a:schemeClr val="bg1">
                <a:lumMod val="8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cxnSp>
      <p:sp>
        <p:nvSpPr>
          <p:cNvPr id="6" name="직사각형 5">
            <a:extLst>
              <a:ext uri="{FF2B5EF4-FFF2-40B4-BE49-F238E27FC236}">
                <a16:creationId xmlns:a16="http://schemas.microsoft.com/office/drawing/2014/main" id="{51D8D2F2-0BB5-4223-8809-59D56D76229F}"/>
              </a:ext>
            </a:extLst>
          </p:cNvPr>
          <p:cNvSpPr/>
          <p:nvPr/>
        </p:nvSpPr>
        <p:spPr bwMode="auto">
          <a:xfrm>
            <a:off x="9589294" y="6592489"/>
            <a:ext cx="316706" cy="172820"/>
          </a:xfrm>
          <a:prstGeom prst="rect">
            <a:avLst/>
          </a:prstGeom>
          <a:gradFill flip="none" rotWithShape="1">
            <a:gsLst>
              <a:gs pos="0">
                <a:srgbClr val="0188A3"/>
              </a:gs>
              <a:gs pos="9000">
                <a:srgbClr val="01A9CD"/>
              </a:gs>
            </a:gsLst>
            <a:lin ang="0" scaled="1"/>
            <a:tileRect/>
          </a:gradFill>
          <a:ln>
            <a:noFill/>
          </a:ln>
        </p:spPr>
        <p:txBody>
          <a:bodyPr wrap="none" lIns="36000" tIns="36000" rIns="36000" bIns="36000" rtlCol="0" anchor="ctr"/>
          <a:lstStyle/>
          <a:p>
            <a:pPr algn="ctr"/>
            <a:fld id="{B130A1BD-F4EB-4E48-8B6E-36AEBB09C1A3}" type="slidenum">
              <a:rPr lang="en-US" altLang="ko-KR" sz="1200" smtClean="0">
                <a:solidFill>
                  <a:schemeClr val="bg1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11</a:t>
            </a:fld>
            <a:endParaRPr lang="ko-KR" altLang="en-US" sz="1200" dirty="0">
              <a:solidFill>
                <a:schemeClr val="bg1"/>
              </a:solidFill>
              <a:latin typeface="KoPub돋움체 Bold" panose="02020603020101020101" pitchFamily="18" charset="-127"/>
              <a:ea typeface="KoPub돋움체 Bold" panose="0202060302010102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3631173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그림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3010" y="1724902"/>
            <a:ext cx="1963317" cy="4059365"/>
          </a:xfrm>
          <a:prstGeom prst="rect">
            <a:avLst/>
          </a:prstGeom>
        </p:spPr>
      </p:pic>
      <p:sp>
        <p:nvSpPr>
          <p:cNvPr id="3" name="텍스트 개체 틀 2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pPr lvl="0"/>
            <a:r>
              <a:rPr lang="ko-KR" altLang="en-US" sz="1400" b="1" spc="-50" dirty="0" err="1" smtClean="0">
                <a:ln>
                  <a:solidFill>
                    <a:srgbClr val="4F81BD">
                      <a:alpha val="0"/>
                    </a:srgbClr>
                  </a:solidFill>
                </a:ln>
                <a:solidFill>
                  <a:prstClr val="black">
                    <a:lumMod val="65000"/>
                    <a:lumOff val="35000"/>
                  </a:prstClr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센서수거</a:t>
            </a:r>
            <a:endParaRPr lang="ko-KR" altLang="en-US" dirty="0">
              <a:latin typeface="KoPub돋움체 Bold" panose="02020603020101020101" pitchFamily="18" charset="-127"/>
              <a:ea typeface="KoPub돋움체 Bold" panose="02020603020101020101" pitchFamily="18" charset="-127"/>
            </a:endParaRPr>
          </a:p>
        </p:txBody>
      </p:sp>
      <p:sp>
        <p:nvSpPr>
          <p:cNvPr id="4" name="텍스트 개체 틀 3"/>
          <p:cNvSpPr>
            <a:spLocks noGrp="1"/>
          </p:cNvSpPr>
          <p:nvPr>
            <p:ph type="body" sz="quarter" idx="12"/>
          </p:nvPr>
        </p:nvSpPr>
        <p:spPr>
          <a:xfrm>
            <a:off x="699833" y="695473"/>
            <a:ext cx="3385922" cy="250058"/>
          </a:xfrm>
        </p:spPr>
        <p:txBody>
          <a:bodyPr/>
          <a:lstStyle/>
          <a:p>
            <a:pPr lvl="0" latinLnBrk="1">
              <a:spcBef>
                <a:spcPct val="0"/>
              </a:spcBef>
            </a:pPr>
            <a:r>
              <a:rPr lang="ko-KR" altLang="en-US" sz="1800" b="1" dirty="0" err="1">
                <a:solidFill>
                  <a:prstClr val="black">
                    <a:lumMod val="85000"/>
                    <a:lumOff val="15000"/>
                  </a:prstClr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화면설명</a:t>
            </a:r>
            <a:endParaRPr lang="en-US" altLang="ko-KR" sz="1800" b="1" dirty="0">
              <a:solidFill>
                <a:prstClr val="black">
                  <a:lumMod val="85000"/>
                  <a:lumOff val="15000"/>
                </a:prstClr>
              </a:solidFill>
              <a:latin typeface="KoPub돋움체 Bold" panose="02020603020101020101" pitchFamily="18" charset="-127"/>
              <a:ea typeface="KoPub돋움체 Bold" panose="02020603020101020101" pitchFamily="18" charset="-127"/>
            </a:endParaRPr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pPr lvl="0"/>
            <a:fld id="{694F9076-0A1F-456B-92F7-BFE186DAFD78}" type="slidenum">
              <a:rPr lang="en-US" altLang="ko-KR" sz="1200">
                <a:solidFill>
                  <a:prstClr val="white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pPr lvl="0"/>
              <a:t>12</a:t>
            </a:fld>
            <a:endParaRPr lang="ko-KR" altLang="en-US" sz="1200" dirty="0">
              <a:solidFill>
                <a:prstClr val="white"/>
              </a:solidFill>
              <a:latin typeface="KoPub돋움체 Bold" panose="02020603020101020101" pitchFamily="18" charset="-127"/>
              <a:ea typeface="KoPub돋움체 Bold" panose="02020603020101020101" pitchFamily="18" charset="-127"/>
            </a:endParaRPr>
          </a:p>
          <a:p>
            <a:endParaRPr lang="ko-KR" altLang="en-US" dirty="0">
              <a:latin typeface="KoPub돋움체 Bold" panose="02020603020101020101" pitchFamily="18" charset="-127"/>
              <a:ea typeface="KoPub돋움체 Bold" panose="02020603020101020101" pitchFamily="18" charset="-127"/>
            </a:endParaRPr>
          </a:p>
        </p:txBody>
      </p:sp>
      <p:sp>
        <p:nvSpPr>
          <p:cNvPr id="6" name="직사각형 5"/>
          <p:cNvSpPr/>
          <p:nvPr/>
        </p:nvSpPr>
        <p:spPr>
          <a:xfrm>
            <a:off x="776536" y="1069133"/>
            <a:ext cx="8204590" cy="4370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40000"/>
              </a:lnSpc>
            </a:pPr>
            <a:r>
              <a:rPr lang="en-US" altLang="ko-KR" sz="1600" b="1" dirty="0" smtClean="0">
                <a:solidFill>
                  <a:srgbClr val="FF0000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  <a:cs typeface="Arial" panose="020B0604020202020204" pitchFamily="34" charset="0"/>
              </a:rPr>
              <a:t>•</a:t>
            </a:r>
            <a:r>
              <a:rPr lang="en-US" altLang="ko-KR" sz="1600" b="1" dirty="0" smtClean="0">
                <a:latin typeface="KoPub돋움체 Bold" panose="02020603020101020101" pitchFamily="18" charset="-127"/>
                <a:ea typeface="KoPub돋움체 Bold" panose="02020603020101020101" pitchFamily="18" charset="-127"/>
                <a:cs typeface="Arial" panose="020B0604020202020204" pitchFamily="34" charset="0"/>
              </a:rPr>
              <a:t> </a:t>
            </a:r>
            <a:r>
              <a:rPr lang="ko-KR" altLang="en-US" sz="1600" b="1" dirty="0" smtClean="0">
                <a:latin typeface="KoPub돋움체 Bold" panose="02020603020101020101" pitchFamily="18" charset="-127"/>
                <a:ea typeface="KoPub돋움체 Bold" panose="02020603020101020101" pitchFamily="18" charset="-127"/>
                <a:cs typeface="Arial" panose="020B0604020202020204" pitchFamily="34" charset="0"/>
              </a:rPr>
              <a:t>화면이동</a:t>
            </a:r>
            <a:endParaRPr lang="en-US" altLang="ko-KR" sz="1400" b="1" dirty="0" smtClean="0">
              <a:latin typeface="KoPub돋움체 Bold" panose="02020603020101020101" pitchFamily="18" charset="-127"/>
              <a:ea typeface="KoPub돋움체 Bold" panose="02020603020101020101" pitchFamily="18" charset="-127"/>
              <a:cs typeface="Arial" panose="020B0604020202020204" pitchFamily="34" charset="0"/>
            </a:endParaRPr>
          </a:p>
        </p:txBody>
      </p:sp>
      <p:sp>
        <p:nvSpPr>
          <p:cNvPr id="17" name="직사각형 16"/>
          <p:cNvSpPr/>
          <p:nvPr/>
        </p:nvSpPr>
        <p:spPr>
          <a:xfrm>
            <a:off x="793807" y="1367164"/>
            <a:ext cx="2820003" cy="3939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lnSpc>
                <a:spcPct val="140000"/>
              </a:lnSpc>
            </a:pPr>
            <a:r>
              <a:rPr lang="en-US" altLang="ko-KR" sz="1400" b="1" dirty="0">
                <a:solidFill>
                  <a:prstClr val="black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  <a:cs typeface="Arial" panose="020B0604020202020204" pitchFamily="34" charset="0"/>
              </a:rPr>
              <a:t>- </a:t>
            </a:r>
            <a:r>
              <a:rPr lang="ko-KR" altLang="en-US" sz="1400" b="1" dirty="0" smtClean="0">
                <a:solidFill>
                  <a:prstClr val="black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  <a:cs typeface="Arial" panose="020B0604020202020204" pitchFamily="34" charset="0"/>
              </a:rPr>
              <a:t>메뉴에서 </a:t>
            </a:r>
            <a:r>
              <a:rPr lang="ko-KR" altLang="en-US" sz="1400" b="1" dirty="0" err="1" smtClean="0">
                <a:solidFill>
                  <a:prstClr val="black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  <a:cs typeface="Arial" panose="020B0604020202020204" pitchFamily="34" charset="0"/>
              </a:rPr>
              <a:t>센서관리</a:t>
            </a:r>
            <a:r>
              <a:rPr lang="ko-KR" altLang="en-US" sz="1400" b="1" dirty="0" smtClean="0">
                <a:solidFill>
                  <a:prstClr val="black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  <a:cs typeface="Arial" panose="020B0604020202020204" pitchFamily="34" charset="0"/>
              </a:rPr>
              <a:t> </a:t>
            </a:r>
            <a:r>
              <a:rPr lang="en-US" altLang="ko-KR" sz="1400" b="1" dirty="0" smtClean="0">
                <a:solidFill>
                  <a:prstClr val="black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  <a:cs typeface="Arial" panose="020B0604020202020204" pitchFamily="34" charset="0"/>
              </a:rPr>
              <a:t>&gt; </a:t>
            </a:r>
            <a:r>
              <a:rPr lang="ko-KR" altLang="en-US" sz="1400" b="1" dirty="0" err="1" smtClean="0">
                <a:solidFill>
                  <a:prstClr val="black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  <a:cs typeface="Arial" panose="020B0604020202020204" pitchFamily="34" charset="0"/>
              </a:rPr>
              <a:t>센서수거</a:t>
            </a:r>
            <a:r>
              <a:rPr lang="ko-KR" altLang="en-US" sz="1400" b="1" dirty="0" smtClean="0">
                <a:solidFill>
                  <a:prstClr val="black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  <a:cs typeface="Arial" panose="020B0604020202020204" pitchFamily="34" charset="0"/>
              </a:rPr>
              <a:t> 선택</a:t>
            </a:r>
            <a:endParaRPr lang="en-US" altLang="ko-KR" sz="1400" b="1" dirty="0">
              <a:solidFill>
                <a:prstClr val="black"/>
              </a:solidFill>
              <a:latin typeface="KoPub돋움체 Bold" panose="02020603020101020101" pitchFamily="18" charset="-127"/>
              <a:ea typeface="KoPub돋움체 Bold" panose="02020603020101020101" pitchFamily="18" charset="-127"/>
              <a:cs typeface="Arial" panose="020B0604020202020204" pitchFamily="34" charset="0"/>
            </a:endParaRPr>
          </a:p>
        </p:txBody>
      </p:sp>
      <p:sp>
        <p:nvSpPr>
          <p:cNvPr id="38" name="직사각형 37"/>
          <p:cNvSpPr/>
          <p:nvPr/>
        </p:nvSpPr>
        <p:spPr bwMode="auto">
          <a:xfrm>
            <a:off x="857465" y="2034867"/>
            <a:ext cx="1936570" cy="1410219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txBody>
          <a:bodyPr wrap="square" lIns="36000" tIns="36000" rIns="36000" bIns="36000" rtlCol="0" anchor="ctr"/>
          <a:lstStyle/>
          <a:p>
            <a:pPr algn="ctr" latinLnBrk="0"/>
            <a:endParaRPr lang="ko-KR" altLang="en-US" sz="1200" b="1" dirty="0">
              <a:solidFill>
                <a:srgbClr val="000000"/>
              </a:solidFill>
              <a:latin typeface="KoPub돋움체 Bold" panose="02020603020101020101" pitchFamily="18" charset="-127"/>
              <a:ea typeface="KoPub돋움체 Bold" panose="02020603020101020101" pitchFamily="18" charset="-127"/>
            </a:endParaRPr>
          </a:p>
        </p:txBody>
      </p:sp>
      <p:sp>
        <p:nvSpPr>
          <p:cNvPr id="39" name="직사각형 38"/>
          <p:cNvSpPr/>
          <p:nvPr/>
        </p:nvSpPr>
        <p:spPr bwMode="auto">
          <a:xfrm>
            <a:off x="4048603" y="1761117"/>
            <a:ext cx="1866422" cy="177337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txBody>
          <a:bodyPr wrap="square" lIns="36000" tIns="36000" rIns="36000" bIns="36000" rtlCol="0" anchor="ctr"/>
          <a:lstStyle/>
          <a:p>
            <a:pPr algn="ctr" latinLnBrk="0"/>
            <a:r>
              <a:rPr lang="ko-KR" altLang="en-US" sz="900" dirty="0" smtClean="0">
                <a:solidFill>
                  <a:srgbClr val="000000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지도 표시</a:t>
            </a:r>
            <a:endParaRPr lang="ko-KR" altLang="en-US" sz="900" dirty="0">
              <a:solidFill>
                <a:srgbClr val="000000"/>
              </a:solidFill>
              <a:latin typeface="KoPub돋움체 Bold" panose="02020603020101020101" pitchFamily="18" charset="-127"/>
              <a:ea typeface="KoPub돋움체 Bold" panose="02020603020101020101" pitchFamily="18" charset="-127"/>
            </a:endParaRPr>
          </a:p>
        </p:txBody>
      </p:sp>
      <p:sp>
        <p:nvSpPr>
          <p:cNvPr id="41" name="직사각형 40"/>
          <p:cNvSpPr/>
          <p:nvPr/>
        </p:nvSpPr>
        <p:spPr bwMode="auto">
          <a:xfrm>
            <a:off x="4048604" y="1937572"/>
            <a:ext cx="1866422" cy="1494473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txBody>
          <a:bodyPr wrap="square" lIns="36000" tIns="36000" rIns="36000" bIns="36000" rtlCol="0" anchor="t"/>
          <a:lstStyle/>
          <a:p>
            <a:pPr algn="ctr" latinLnBrk="0"/>
            <a:r>
              <a:rPr lang="ko-KR" altLang="en-US" sz="800" dirty="0" smtClean="0">
                <a:solidFill>
                  <a:srgbClr val="000000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수거 할 센서의 </a:t>
            </a:r>
            <a:r>
              <a:rPr lang="ko-KR" altLang="en-US" sz="800" smtClean="0">
                <a:solidFill>
                  <a:srgbClr val="000000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위치를 표시</a:t>
            </a:r>
            <a:endParaRPr lang="en-US" altLang="ko-KR" sz="800" smtClean="0">
              <a:solidFill>
                <a:srgbClr val="000000"/>
              </a:solidFill>
              <a:latin typeface="KoPub돋움체 Bold" panose="02020603020101020101" pitchFamily="18" charset="-127"/>
              <a:ea typeface="KoPub돋움체 Bold" panose="02020603020101020101" pitchFamily="18" charset="-127"/>
            </a:endParaRPr>
          </a:p>
          <a:p>
            <a:pPr algn="ctr" latinLnBrk="0"/>
            <a:endParaRPr lang="en-US" altLang="ko-KR" sz="800" smtClean="0">
              <a:solidFill>
                <a:srgbClr val="000000"/>
              </a:solidFill>
              <a:latin typeface="KoPub돋움체 Bold" panose="02020603020101020101" pitchFamily="18" charset="-127"/>
              <a:ea typeface="KoPub돋움체 Bold" panose="02020603020101020101" pitchFamily="18" charset="-127"/>
            </a:endParaRPr>
          </a:p>
          <a:p>
            <a:pPr algn="ctr" latinLnBrk="0"/>
            <a:endParaRPr lang="en-US" altLang="ko-KR" sz="800">
              <a:solidFill>
                <a:srgbClr val="000000"/>
              </a:solidFill>
              <a:latin typeface="KoPub돋움체 Bold" panose="02020603020101020101" pitchFamily="18" charset="-127"/>
              <a:ea typeface="KoPub돋움체 Bold" panose="02020603020101020101" pitchFamily="18" charset="-127"/>
            </a:endParaRPr>
          </a:p>
          <a:p>
            <a:pPr latinLnBrk="0"/>
            <a:r>
              <a:rPr lang="en-US" altLang="ko-KR" sz="800" smtClean="0">
                <a:solidFill>
                  <a:srgbClr val="000000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        : </a:t>
            </a:r>
            <a:r>
              <a:rPr lang="ko-KR" altLang="en-US" sz="800" smtClean="0">
                <a:solidFill>
                  <a:srgbClr val="000000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현재 위치로 지도를 이동한다</a:t>
            </a:r>
            <a:endParaRPr lang="en-US" altLang="ko-KR" sz="800" smtClean="0">
              <a:solidFill>
                <a:srgbClr val="000000"/>
              </a:solidFill>
              <a:latin typeface="KoPub돋움체 Bold" panose="02020603020101020101" pitchFamily="18" charset="-127"/>
              <a:ea typeface="KoPub돋움체 Bold" panose="02020603020101020101" pitchFamily="18" charset="-127"/>
            </a:endParaRPr>
          </a:p>
          <a:p>
            <a:pPr latinLnBrk="0"/>
            <a:endParaRPr lang="en-US" altLang="ko-KR" sz="800">
              <a:solidFill>
                <a:srgbClr val="000000"/>
              </a:solidFill>
              <a:latin typeface="KoPub돋움체 Bold" panose="02020603020101020101" pitchFamily="18" charset="-127"/>
              <a:ea typeface="KoPub돋움체 Bold" panose="02020603020101020101" pitchFamily="18" charset="-127"/>
            </a:endParaRPr>
          </a:p>
          <a:p>
            <a:pPr latinLnBrk="0"/>
            <a:r>
              <a:rPr lang="en-US" altLang="ko-KR" sz="800" smtClean="0">
                <a:solidFill>
                  <a:srgbClr val="000000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        : </a:t>
            </a:r>
            <a:r>
              <a:rPr lang="ko-KR" altLang="en-US" sz="800" smtClean="0">
                <a:solidFill>
                  <a:srgbClr val="000000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지도에 표시할 센서를 선택하는 </a:t>
            </a:r>
            <a:endParaRPr lang="en-US" altLang="ko-KR" sz="800" smtClean="0">
              <a:solidFill>
                <a:srgbClr val="000000"/>
              </a:solidFill>
              <a:latin typeface="KoPub돋움체 Bold" panose="02020603020101020101" pitchFamily="18" charset="-127"/>
              <a:ea typeface="KoPub돋움체 Bold" panose="02020603020101020101" pitchFamily="18" charset="-127"/>
            </a:endParaRPr>
          </a:p>
          <a:p>
            <a:pPr latinLnBrk="0"/>
            <a:r>
              <a:rPr lang="en-US" altLang="ko-KR" sz="800">
                <a:solidFill>
                  <a:srgbClr val="000000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 </a:t>
            </a:r>
            <a:r>
              <a:rPr lang="en-US" altLang="ko-KR" sz="800" smtClean="0">
                <a:solidFill>
                  <a:srgbClr val="000000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         </a:t>
            </a:r>
            <a:r>
              <a:rPr lang="ko-KR" altLang="en-US" sz="800" smtClean="0">
                <a:solidFill>
                  <a:srgbClr val="000000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팝업을 활성화한다</a:t>
            </a:r>
            <a:endParaRPr lang="en-US" altLang="ko-KR" sz="800" smtClean="0">
              <a:solidFill>
                <a:srgbClr val="000000"/>
              </a:solidFill>
              <a:latin typeface="KoPub돋움체 Bold" panose="02020603020101020101" pitchFamily="18" charset="-127"/>
              <a:ea typeface="KoPub돋움체 Bold" panose="02020603020101020101" pitchFamily="18" charset="-127"/>
            </a:endParaRPr>
          </a:p>
          <a:p>
            <a:pPr latinLnBrk="0"/>
            <a:endParaRPr lang="en-US" altLang="ko-KR" sz="800">
              <a:solidFill>
                <a:srgbClr val="000000"/>
              </a:solidFill>
              <a:latin typeface="KoPub돋움체 Bold" panose="02020603020101020101" pitchFamily="18" charset="-127"/>
              <a:ea typeface="KoPub돋움체 Bold" panose="02020603020101020101" pitchFamily="18" charset="-127"/>
            </a:endParaRPr>
          </a:p>
          <a:p>
            <a:pPr latinLnBrk="0"/>
            <a:r>
              <a:rPr lang="en-US" altLang="ko-KR" sz="800" smtClean="0">
                <a:solidFill>
                  <a:srgbClr val="000000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        : </a:t>
            </a:r>
            <a:r>
              <a:rPr lang="ko-KR" altLang="en-US" sz="800" smtClean="0">
                <a:solidFill>
                  <a:srgbClr val="000000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센서 입력을 수기 모드로 변경한다</a:t>
            </a:r>
            <a:endParaRPr lang="en-US" altLang="ko-KR" sz="800" smtClean="0">
              <a:solidFill>
                <a:srgbClr val="000000"/>
              </a:solidFill>
              <a:latin typeface="KoPub돋움체 Bold" panose="02020603020101020101" pitchFamily="18" charset="-127"/>
              <a:ea typeface="KoPub돋움체 Bold" panose="02020603020101020101" pitchFamily="18" charset="-127"/>
            </a:endParaRPr>
          </a:p>
          <a:p>
            <a:pPr latinLnBrk="0"/>
            <a:endParaRPr lang="en-US" altLang="ko-KR" sz="800">
              <a:solidFill>
                <a:srgbClr val="000000"/>
              </a:solidFill>
              <a:latin typeface="KoPub돋움체 Bold" panose="02020603020101020101" pitchFamily="18" charset="-127"/>
              <a:ea typeface="KoPub돋움체 Bold" panose="02020603020101020101" pitchFamily="18" charset="-127"/>
            </a:endParaRPr>
          </a:p>
          <a:p>
            <a:pPr latinLnBrk="0"/>
            <a:r>
              <a:rPr lang="en-US" altLang="ko-KR" sz="800" smtClean="0">
                <a:solidFill>
                  <a:srgbClr val="000000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        : </a:t>
            </a:r>
            <a:r>
              <a:rPr lang="ko-KR" altLang="en-US" sz="800" smtClean="0">
                <a:solidFill>
                  <a:srgbClr val="000000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현재 설정 정보 지도를 새로고침</a:t>
            </a:r>
            <a:endParaRPr lang="ko-KR" altLang="en-US" sz="800" dirty="0">
              <a:solidFill>
                <a:srgbClr val="000000"/>
              </a:solidFill>
              <a:latin typeface="KoPub돋움체 Bold" panose="02020603020101020101" pitchFamily="18" charset="-127"/>
              <a:ea typeface="KoPub돋움체 Bold" panose="02020603020101020101" pitchFamily="18" charset="-127"/>
            </a:endParaRPr>
          </a:p>
        </p:txBody>
      </p:sp>
      <p:cxnSp>
        <p:nvCxnSpPr>
          <p:cNvPr id="42" name="꺾인 연결선 41"/>
          <p:cNvCxnSpPr>
            <a:stCxn id="38" idx="3"/>
            <a:endCxn id="39" idx="1"/>
          </p:cNvCxnSpPr>
          <p:nvPr/>
        </p:nvCxnSpPr>
        <p:spPr>
          <a:xfrm flipV="1">
            <a:off x="2794035" y="1849786"/>
            <a:ext cx="1254568" cy="890191"/>
          </a:xfrm>
          <a:prstGeom prst="bentConnector3">
            <a:avLst>
              <a:gd name="adj1" fmla="val 50000"/>
            </a:avLst>
          </a:prstGeom>
          <a:ln w="19050">
            <a:solidFill>
              <a:srgbClr val="FF0000"/>
            </a:solidFill>
            <a:prstDash val="sysDot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5" name="직사각형 54"/>
          <p:cNvSpPr/>
          <p:nvPr/>
        </p:nvSpPr>
        <p:spPr bwMode="auto">
          <a:xfrm>
            <a:off x="852252" y="3724275"/>
            <a:ext cx="1941784" cy="1762125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txBody>
          <a:bodyPr wrap="square" lIns="36000" tIns="36000" rIns="36000" bIns="36000" rtlCol="0" anchor="ctr"/>
          <a:lstStyle/>
          <a:p>
            <a:pPr algn="ctr" latinLnBrk="0"/>
            <a:endParaRPr lang="ko-KR" altLang="en-US" sz="1200" b="1" dirty="0">
              <a:solidFill>
                <a:srgbClr val="000000"/>
              </a:solidFill>
              <a:latin typeface="KoPub돋움체 Bold" panose="02020603020101020101" pitchFamily="18" charset="-127"/>
              <a:ea typeface="KoPub돋움체 Bold" panose="02020603020101020101" pitchFamily="18" charset="-127"/>
            </a:endParaRPr>
          </a:p>
        </p:txBody>
      </p:sp>
      <p:sp>
        <p:nvSpPr>
          <p:cNvPr id="59" name="직사각형 58"/>
          <p:cNvSpPr/>
          <p:nvPr/>
        </p:nvSpPr>
        <p:spPr bwMode="auto">
          <a:xfrm>
            <a:off x="4048603" y="5223165"/>
            <a:ext cx="1785673" cy="177337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txBody>
          <a:bodyPr wrap="square" lIns="36000" tIns="36000" rIns="36000" bIns="36000" rtlCol="0" anchor="ctr"/>
          <a:lstStyle/>
          <a:p>
            <a:pPr algn="ctr" latinLnBrk="0"/>
            <a:r>
              <a:rPr lang="ko-KR" altLang="en-US" sz="900" dirty="0" smtClean="0">
                <a:solidFill>
                  <a:srgbClr val="000000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정보 표시</a:t>
            </a:r>
            <a:endParaRPr lang="ko-KR" altLang="en-US" sz="900" dirty="0">
              <a:solidFill>
                <a:srgbClr val="000000"/>
              </a:solidFill>
              <a:latin typeface="KoPub돋움체 Bold" panose="02020603020101020101" pitchFamily="18" charset="-127"/>
              <a:ea typeface="KoPub돋움체 Bold" panose="02020603020101020101" pitchFamily="18" charset="-127"/>
            </a:endParaRPr>
          </a:p>
        </p:txBody>
      </p:sp>
      <p:sp>
        <p:nvSpPr>
          <p:cNvPr id="60" name="직사각형 59"/>
          <p:cNvSpPr/>
          <p:nvPr/>
        </p:nvSpPr>
        <p:spPr bwMode="auto">
          <a:xfrm>
            <a:off x="4048603" y="5399621"/>
            <a:ext cx="1785673" cy="205400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txBody>
          <a:bodyPr wrap="square" lIns="36000" tIns="36000" rIns="36000" bIns="36000" rtlCol="0" anchor="t"/>
          <a:lstStyle/>
          <a:p>
            <a:pPr algn="ctr" latinLnBrk="0"/>
            <a:r>
              <a:rPr lang="ko-KR" altLang="en-US" sz="800" dirty="0" smtClean="0">
                <a:solidFill>
                  <a:srgbClr val="000000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등록 할 센서의 정보를 표시</a:t>
            </a:r>
            <a:endParaRPr lang="ko-KR" altLang="en-US" sz="800" dirty="0">
              <a:solidFill>
                <a:srgbClr val="000000"/>
              </a:solidFill>
              <a:latin typeface="KoPub돋움체 Bold" panose="02020603020101020101" pitchFamily="18" charset="-127"/>
              <a:ea typeface="KoPub돋움체 Bold" panose="02020603020101020101" pitchFamily="18" charset="-127"/>
            </a:endParaRPr>
          </a:p>
        </p:txBody>
      </p:sp>
      <p:cxnSp>
        <p:nvCxnSpPr>
          <p:cNvPr id="61" name="꺾인 연결선 60"/>
          <p:cNvCxnSpPr>
            <a:stCxn id="55" idx="3"/>
            <a:endCxn id="59" idx="1"/>
          </p:cNvCxnSpPr>
          <p:nvPr/>
        </p:nvCxnSpPr>
        <p:spPr>
          <a:xfrm>
            <a:off x="2794036" y="4605338"/>
            <a:ext cx="1254567" cy="706496"/>
          </a:xfrm>
          <a:prstGeom prst="bentConnector3">
            <a:avLst>
              <a:gd name="adj1" fmla="val 50000"/>
            </a:avLst>
          </a:prstGeom>
          <a:ln w="19050">
            <a:solidFill>
              <a:srgbClr val="FF0000"/>
            </a:solidFill>
            <a:prstDash val="sysDot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7" name="직사각형 66"/>
          <p:cNvSpPr/>
          <p:nvPr/>
        </p:nvSpPr>
        <p:spPr bwMode="auto">
          <a:xfrm>
            <a:off x="857465" y="3484982"/>
            <a:ext cx="1942886" cy="210718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txBody>
          <a:bodyPr wrap="square" lIns="36000" tIns="36000" rIns="36000" bIns="36000" rtlCol="0" anchor="ctr"/>
          <a:lstStyle/>
          <a:p>
            <a:pPr algn="ctr" latinLnBrk="0"/>
            <a:endParaRPr lang="ko-KR" altLang="en-US" sz="1200" b="1" dirty="0">
              <a:solidFill>
                <a:srgbClr val="000000"/>
              </a:solidFill>
              <a:latin typeface="KoPub돋움체 Bold" panose="02020603020101020101" pitchFamily="18" charset="-127"/>
              <a:ea typeface="KoPub돋움체 Bold" panose="02020603020101020101" pitchFamily="18" charset="-127"/>
            </a:endParaRPr>
          </a:p>
        </p:txBody>
      </p:sp>
      <p:cxnSp>
        <p:nvCxnSpPr>
          <p:cNvPr id="78" name="꺾인 연결선 77"/>
          <p:cNvCxnSpPr>
            <a:stCxn id="67" idx="3"/>
            <a:endCxn id="27" idx="1"/>
          </p:cNvCxnSpPr>
          <p:nvPr/>
        </p:nvCxnSpPr>
        <p:spPr>
          <a:xfrm>
            <a:off x="2800351" y="3590341"/>
            <a:ext cx="1248252" cy="76590"/>
          </a:xfrm>
          <a:prstGeom prst="bentConnector3">
            <a:avLst>
              <a:gd name="adj1" fmla="val 50000"/>
            </a:avLst>
          </a:prstGeom>
          <a:ln w="19050">
            <a:solidFill>
              <a:srgbClr val="FF0000"/>
            </a:solidFill>
            <a:prstDash val="sysDot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직사각형 26"/>
          <p:cNvSpPr/>
          <p:nvPr/>
        </p:nvSpPr>
        <p:spPr bwMode="auto">
          <a:xfrm>
            <a:off x="4048603" y="3578262"/>
            <a:ext cx="2094502" cy="177337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txBody>
          <a:bodyPr wrap="square" lIns="36000" tIns="36000" rIns="36000" bIns="36000" rtlCol="0" anchor="ctr"/>
          <a:lstStyle/>
          <a:p>
            <a:pPr algn="ctr" latinLnBrk="0"/>
            <a:r>
              <a:rPr lang="ko-KR" altLang="en-US" sz="900" dirty="0" smtClean="0">
                <a:solidFill>
                  <a:srgbClr val="000000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편집 버튼</a:t>
            </a:r>
            <a:endParaRPr lang="ko-KR" altLang="en-US" sz="900" dirty="0">
              <a:solidFill>
                <a:srgbClr val="000000"/>
              </a:solidFill>
              <a:latin typeface="KoPub돋움체 Bold" panose="02020603020101020101" pitchFamily="18" charset="-127"/>
              <a:ea typeface="KoPub돋움체 Bold" panose="02020603020101020101" pitchFamily="18" charset="-127"/>
            </a:endParaRPr>
          </a:p>
        </p:txBody>
      </p:sp>
      <p:sp>
        <p:nvSpPr>
          <p:cNvPr id="29" name="직사각형 28"/>
          <p:cNvSpPr/>
          <p:nvPr/>
        </p:nvSpPr>
        <p:spPr bwMode="auto">
          <a:xfrm>
            <a:off x="4048602" y="3754717"/>
            <a:ext cx="2094503" cy="1317135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txBody>
          <a:bodyPr wrap="square" lIns="36000" tIns="36000" rIns="36000" bIns="36000" rtlCol="0" anchor="t"/>
          <a:lstStyle/>
          <a:p>
            <a:pPr algn="ctr" latinLnBrk="0"/>
            <a:endParaRPr lang="en-US" altLang="ko-KR" sz="800" dirty="0" smtClean="0">
              <a:solidFill>
                <a:srgbClr val="000000"/>
              </a:solidFill>
              <a:latin typeface="KoPub돋움체 Bold" panose="02020603020101020101" pitchFamily="18" charset="-127"/>
              <a:ea typeface="KoPub돋움체 Bold" panose="02020603020101020101" pitchFamily="18" charset="-127"/>
            </a:endParaRPr>
          </a:p>
          <a:p>
            <a:pPr latinLnBrk="0"/>
            <a:r>
              <a:rPr lang="ko-KR" altLang="en-US" sz="800" dirty="0" smtClean="0">
                <a:solidFill>
                  <a:srgbClr val="000000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        </a:t>
            </a:r>
            <a:r>
              <a:rPr lang="en-US" altLang="ko-KR" sz="800" dirty="0" smtClean="0">
                <a:solidFill>
                  <a:srgbClr val="000000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: </a:t>
            </a:r>
            <a:r>
              <a:rPr lang="ko-KR" altLang="en-US" sz="800" dirty="0" smtClean="0">
                <a:solidFill>
                  <a:srgbClr val="000000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현재 입력된 </a:t>
            </a:r>
            <a:r>
              <a:rPr lang="ko-KR" altLang="en-US" sz="800" dirty="0" err="1" smtClean="0">
                <a:solidFill>
                  <a:srgbClr val="000000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센서번호에</a:t>
            </a:r>
            <a:r>
              <a:rPr lang="ko-KR" altLang="en-US" sz="800" dirty="0" smtClean="0">
                <a:solidFill>
                  <a:srgbClr val="000000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 대한 정보를</a:t>
            </a:r>
            <a:endParaRPr lang="en-US" altLang="ko-KR" sz="800" dirty="0" smtClean="0">
              <a:solidFill>
                <a:srgbClr val="000000"/>
              </a:solidFill>
              <a:latin typeface="KoPub돋움체 Bold" panose="02020603020101020101" pitchFamily="18" charset="-127"/>
              <a:ea typeface="KoPub돋움체 Bold" panose="02020603020101020101" pitchFamily="18" charset="-127"/>
            </a:endParaRPr>
          </a:p>
          <a:p>
            <a:pPr latinLnBrk="0"/>
            <a:r>
              <a:rPr lang="en-US" altLang="ko-KR" sz="800" dirty="0">
                <a:solidFill>
                  <a:srgbClr val="000000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 </a:t>
            </a:r>
            <a:r>
              <a:rPr lang="en-US" altLang="ko-KR" sz="800" dirty="0" smtClean="0">
                <a:solidFill>
                  <a:srgbClr val="000000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         </a:t>
            </a:r>
            <a:r>
              <a:rPr lang="ko-KR" altLang="en-US" sz="800" dirty="0" smtClean="0">
                <a:solidFill>
                  <a:srgbClr val="000000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다시 읽어 표시한다</a:t>
            </a:r>
            <a:endParaRPr lang="en-US" altLang="ko-KR" sz="800" dirty="0" smtClean="0">
              <a:solidFill>
                <a:srgbClr val="000000"/>
              </a:solidFill>
              <a:latin typeface="KoPub돋움체 Bold" panose="02020603020101020101" pitchFamily="18" charset="-127"/>
              <a:ea typeface="KoPub돋움체 Bold" panose="02020603020101020101" pitchFamily="18" charset="-127"/>
            </a:endParaRPr>
          </a:p>
          <a:p>
            <a:pPr latinLnBrk="0"/>
            <a:endParaRPr lang="en-US" altLang="ko-KR" sz="800" dirty="0" smtClean="0">
              <a:solidFill>
                <a:srgbClr val="000000"/>
              </a:solidFill>
              <a:latin typeface="KoPub돋움체 Bold" panose="02020603020101020101" pitchFamily="18" charset="-127"/>
              <a:ea typeface="KoPub돋움체 Bold" panose="02020603020101020101" pitchFamily="18" charset="-127"/>
            </a:endParaRPr>
          </a:p>
          <a:p>
            <a:pPr latinLnBrk="0"/>
            <a:r>
              <a:rPr lang="ko-KR" altLang="en-US" sz="800" dirty="0" smtClean="0">
                <a:solidFill>
                  <a:srgbClr val="000000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        </a:t>
            </a:r>
            <a:r>
              <a:rPr lang="en-US" altLang="ko-KR" sz="800" dirty="0" smtClean="0">
                <a:solidFill>
                  <a:srgbClr val="000000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: </a:t>
            </a:r>
            <a:r>
              <a:rPr lang="ko-KR" altLang="en-US" sz="800" dirty="0" smtClean="0">
                <a:solidFill>
                  <a:srgbClr val="000000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작성중인 데이터를 모두 초기화 한다</a:t>
            </a:r>
            <a:endParaRPr lang="en-US" altLang="ko-KR" sz="800" dirty="0" smtClean="0">
              <a:solidFill>
                <a:srgbClr val="000000"/>
              </a:solidFill>
              <a:latin typeface="KoPub돋움체 Bold" panose="02020603020101020101" pitchFamily="18" charset="-127"/>
              <a:ea typeface="KoPub돋움체 Bold" panose="02020603020101020101" pitchFamily="18" charset="-127"/>
            </a:endParaRPr>
          </a:p>
          <a:p>
            <a:pPr latinLnBrk="0"/>
            <a:endParaRPr lang="en-US" altLang="ko-KR" sz="800" dirty="0">
              <a:solidFill>
                <a:srgbClr val="000000"/>
              </a:solidFill>
              <a:latin typeface="KoPub돋움체 Bold" panose="02020603020101020101" pitchFamily="18" charset="-127"/>
              <a:ea typeface="KoPub돋움체 Bold" panose="02020603020101020101" pitchFamily="18" charset="-127"/>
            </a:endParaRPr>
          </a:p>
          <a:p>
            <a:pPr latinLnBrk="0"/>
            <a:endParaRPr lang="en-US" altLang="ko-KR" sz="100" dirty="0" smtClean="0">
              <a:solidFill>
                <a:srgbClr val="000000"/>
              </a:solidFill>
              <a:latin typeface="KoPub돋움체 Bold" panose="02020603020101020101" pitchFamily="18" charset="-127"/>
              <a:ea typeface="KoPub돋움체 Bold" panose="02020603020101020101" pitchFamily="18" charset="-127"/>
            </a:endParaRPr>
          </a:p>
          <a:p>
            <a:pPr latinLnBrk="0"/>
            <a:r>
              <a:rPr lang="ko-KR" altLang="en-US" sz="800" dirty="0" smtClean="0">
                <a:solidFill>
                  <a:srgbClr val="000000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                </a:t>
            </a:r>
            <a:r>
              <a:rPr lang="en-US" altLang="ko-KR" sz="800" dirty="0">
                <a:solidFill>
                  <a:srgbClr val="000000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: </a:t>
            </a:r>
            <a:r>
              <a:rPr lang="ko-KR" altLang="en-US" sz="800" dirty="0" smtClean="0">
                <a:solidFill>
                  <a:srgbClr val="000000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입력한 센서를 </a:t>
            </a:r>
            <a:r>
              <a:rPr lang="ko-KR" altLang="en-US" sz="800" err="1" smtClean="0">
                <a:solidFill>
                  <a:srgbClr val="000000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수거처리</a:t>
            </a:r>
            <a:r>
              <a:rPr lang="ko-KR" altLang="en-US" sz="800" smtClean="0">
                <a:solidFill>
                  <a:srgbClr val="000000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 한다</a:t>
            </a:r>
            <a:endParaRPr lang="en-US" altLang="ko-KR" sz="800" smtClean="0">
              <a:solidFill>
                <a:srgbClr val="000000"/>
              </a:solidFill>
              <a:latin typeface="KoPub돋움체 Bold" panose="02020603020101020101" pitchFamily="18" charset="-127"/>
              <a:ea typeface="KoPub돋움체 Bold" panose="02020603020101020101" pitchFamily="18" charset="-127"/>
            </a:endParaRPr>
          </a:p>
          <a:p>
            <a:pPr latinLnBrk="0"/>
            <a:endParaRPr lang="en-US" altLang="ko-KR" sz="800">
              <a:solidFill>
                <a:srgbClr val="000000"/>
              </a:solidFill>
              <a:latin typeface="KoPub돋움체 Bold" panose="02020603020101020101" pitchFamily="18" charset="-127"/>
              <a:ea typeface="KoPub돋움체 Bold" panose="02020603020101020101" pitchFamily="18" charset="-127"/>
            </a:endParaRPr>
          </a:p>
          <a:p>
            <a:pPr latinLnBrk="0"/>
            <a:r>
              <a:rPr lang="en-US" altLang="ko-KR" sz="800" smtClean="0">
                <a:solidFill>
                  <a:srgbClr val="000000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        : </a:t>
            </a:r>
            <a:r>
              <a:rPr lang="ko-KR" altLang="en-US" sz="800" smtClean="0">
                <a:solidFill>
                  <a:srgbClr val="000000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입력된 수거 정보를 삭제한다</a:t>
            </a:r>
            <a:endParaRPr lang="en-US" altLang="ko-KR" sz="800" smtClean="0">
              <a:solidFill>
                <a:srgbClr val="000000"/>
              </a:solidFill>
              <a:latin typeface="KoPub돋움체 Bold" panose="02020603020101020101" pitchFamily="18" charset="-127"/>
              <a:ea typeface="KoPub돋움체 Bold" panose="02020603020101020101" pitchFamily="18" charset="-127"/>
            </a:endParaRPr>
          </a:p>
          <a:p>
            <a:pPr latinLnBrk="0"/>
            <a:r>
              <a:rPr lang="en-US" altLang="ko-KR" sz="800" smtClean="0">
                <a:solidFill>
                  <a:srgbClr val="000000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          (</a:t>
            </a:r>
            <a:r>
              <a:rPr lang="ko-KR" altLang="en-US" sz="800" smtClean="0">
                <a:solidFill>
                  <a:srgbClr val="000000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수기모드로 단말 선택 시 버튼 활성화</a:t>
            </a:r>
            <a:r>
              <a:rPr lang="en-US" altLang="ko-KR" sz="800" smtClean="0">
                <a:solidFill>
                  <a:srgbClr val="000000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)</a:t>
            </a:r>
            <a:endParaRPr lang="ko-KR" altLang="en-US" sz="800" dirty="0">
              <a:solidFill>
                <a:srgbClr val="000000"/>
              </a:solidFill>
              <a:latin typeface="KoPub돋움체 Bold" panose="02020603020101020101" pitchFamily="18" charset="-127"/>
              <a:ea typeface="KoPub돋움체 Bold" panose="02020603020101020101" pitchFamily="18" charset="-127"/>
            </a:endParaRPr>
          </a:p>
        </p:txBody>
      </p:sp>
      <p:pic>
        <p:nvPicPr>
          <p:cNvPr id="30" name="그림 2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85756" y="3876169"/>
            <a:ext cx="211873" cy="223024"/>
          </a:xfrm>
          <a:prstGeom prst="rect">
            <a:avLst/>
          </a:prstGeom>
        </p:spPr>
      </p:pic>
      <p:pic>
        <p:nvPicPr>
          <p:cNvPr id="31" name="그림 3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85755" y="4227801"/>
            <a:ext cx="209246" cy="193935"/>
          </a:xfrm>
          <a:prstGeom prst="rect">
            <a:avLst/>
          </a:prstGeom>
        </p:spPr>
      </p:pic>
      <p:pic>
        <p:nvPicPr>
          <p:cNvPr id="12" name="그림 1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085755" y="4502939"/>
            <a:ext cx="469522" cy="191642"/>
          </a:xfrm>
          <a:prstGeom prst="rect">
            <a:avLst/>
          </a:prstGeom>
        </p:spPr>
      </p:pic>
      <p:pic>
        <p:nvPicPr>
          <p:cNvPr id="22" name="그림 2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085755" y="2289023"/>
            <a:ext cx="209246" cy="209246"/>
          </a:xfrm>
          <a:prstGeom prst="rect">
            <a:avLst/>
          </a:prstGeom>
        </p:spPr>
      </p:pic>
      <p:pic>
        <p:nvPicPr>
          <p:cNvPr id="23" name="그림 22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083812" y="4745036"/>
            <a:ext cx="211189" cy="211189"/>
          </a:xfrm>
          <a:prstGeom prst="rect">
            <a:avLst/>
          </a:prstGeom>
        </p:spPr>
      </p:pic>
      <p:pic>
        <p:nvPicPr>
          <p:cNvPr id="24" name="그림 23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083812" y="2534118"/>
            <a:ext cx="211189" cy="211189"/>
          </a:xfrm>
          <a:prstGeom prst="rect">
            <a:avLst/>
          </a:prstGeom>
        </p:spPr>
      </p:pic>
      <p:pic>
        <p:nvPicPr>
          <p:cNvPr id="25" name="그림 24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082940" y="2906628"/>
            <a:ext cx="211189" cy="200359"/>
          </a:xfrm>
          <a:prstGeom prst="rect">
            <a:avLst/>
          </a:prstGeom>
        </p:spPr>
      </p:pic>
      <p:pic>
        <p:nvPicPr>
          <p:cNvPr id="26" name="그림 25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083813" y="3147316"/>
            <a:ext cx="210316" cy="2103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7793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2953" y="2349040"/>
            <a:ext cx="1648846" cy="1200840"/>
          </a:xfrm>
          <a:prstGeom prst="rect">
            <a:avLst/>
          </a:prstGeom>
        </p:spPr>
      </p:pic>
      <p:pic>
        <p:nvPicPr>
          <p:cNvPr id="10" name="그림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12173" y="2338264"/>
            <a:ext cx="1618413" cy="2161542"/>
          </a:xfrm>
          <a:prstGeom prst="rect">
            <a:avLst/>
          </a:prstGeom>
        </p:spPr>
      </p:pic>
      <p:pic>
        <p:nvPicPr>
          <p:cNvPr id="8" name="그림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39434" y="2346420"/>
            <a:ext cx="2357348" cy="1753070"/>
          </a:xfrm>
          <a:prstGeom prst="rect">
            <a:avLst/>
          </a:prstGeom>
        </p:spPr>
      </p:pic>
      <p:sp>
        <p:nvSpPr>
          <p:cNvPr id="3" name="텍스트 개체 틀 2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pPr lvl="0"/>
            <a:r>
              <a:rPr lang="ko-KR" altLang="en-US" sz="1400" b="1" spc="-50" dirty="0" err="1">
                <a:ln>
                  <a:solidFill>
                    <a:srgbClr val="4F81BD">
                      <a:alpha val="0"/>
                    </a:srgbClr>
                  </a:solidFill>
                </a:ln>
                <a:solidFill>
                  <a:prstClr val="black">
                    <a:lumMod val="65000"/>
                    <a:lumOff val="35000"/>
                  </a:prstClr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센서수거</a:t>
            </a:r>
            <a:endParaRPr lang="ko-KR" altLang="en-US" dirty="0">
              <a:latin typeface="KoPub돋움체 Bold" panose="02020603020101020101" pitchFamily="18" charset="-127"/>
              <a:ea typeface="KoPub돋움체 Bold" panose="02020603020101020101" pitchFamily="18" charset="-127"/>
            </a:endParaRPr>
          </a:p>
        </p:txBody>
      </p:sp>
      <p:sp>
        <p:nvSpPr>
          <p:cNvPr id="4" name="텍스트 개체 틀 3"/>
          <p:cNvSpPr>
            <a:spLocks noGrp="1"/>
          </p:cNvSpPr>
          <p:nvPr>
            <p:ph type="body" sz="quarter" idx="12"/>
          </p:nvPr>
        </p:nvSpPr>
        <p:spPr>
          <a:xfrm>
            <a:off x="699833" y="695473"/>
            <a:ext cx="3385922" cy="250058"/>
          </a:xfrm>
        </p:spPr>
        <p:txBody>
          <a:bodyPr/>
          <a:lstStyle/>
          <a:p>
            <a:pPr lvl="0" latinLnBrk="1">
              <a:spcBef>
                <a:spcPct val="0"/>
              </a:spcBef>
            </a:pPr>
            <a:r>
              <a:rPr lang="ko-KR" altLang="en-US" sz="1800" b="1" smtClean="0">
                <a:solidFill>
                  <a:prstClr val="black">
                    <a:lumMod val="85000"/>
                    <a:lumOff val="15000"/>
                  </a:prstClr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화면표시</a:t>
            </a:r>
            <a:endParaRPr lang="en-US" altLang="ko-KR" sz="1800" b="1" dirty="0">
              <a:solidFill>
                <a:prstClr val="black">
                  <a:lumMod val="85000"/>
                  <a:lumOff val="15000"/>
                </a:prstClr>
              </a:solidFill>
              <a:latin typeface="KoPub돋움체 Bold" panose="02020603020101020101" pitchFamily="18" charset="-127"/>
              <a:ea typeface="KoPub돋움체 Bold" panose="02020603020101020101" pitchFamily="18" charset="-127"/>
            </a:endParaRPr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pPr lvl="0"/>
            <a:fld id="{694F9076-0A1F-456B-92F7-BFE186DAFD78}" type="slidenum">
              <a:rPr lang="en-US" altLang="ko-KR" sz="1200">
                <a:solidFill>
                  <a:prstClr val="white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pPr lvl="0"/>
              <a:t>13</a:t>
            </a:fld>
            <a:endParaRPr lang="ko-KR" altLang="en-US" sz="1200" dirty="0">
              <a:solidFill>
                <a:prstClr val="white"/>
              </a:solidFill>
              <a:latin typeface="KoPub돋움체 Bold" panose="02020603020101020101" pitchFamily="18" charset="-127"/>
              <a:ea typeface="KoPub돋움체 Bold" panose="02020603020101020101" pitchFamily="18" charset="-127"/>
            </a:endParaRPr>
          </a:p>
          <a:p>
            <a:endParaRPr lang="ko-KR" altLang="en-US" dirty="0">
              <a:latin typeface="KoPub돋움체 Bold" panose="02020603020101020101" pitchFamily="18" charset="-127"/>
              <a:ea typeface="KoPub돋움체 Bold" panose="02020603020101020101" pitchFamily="18" charset="-127"/>
            </a:endParaRPr>
          </a:p>
        </p:txBody>
      </p:sp>
      <p:sp>
        <p:nvSpPr>
          <p:cNvPr id="6" name="직사각형 5"/>
          <p:cNvSpPr/>
          <p:nvPr/>
        </p:nvSpPr>
        <p:spPr>
          <a:xfrm>
            <a:off x="776536" y="1069133"/>
            <a:ext cx="8204590" cy="4068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40000"/>
              </a:lnSpc>
            </a:pPr>
            <a:r>
              <a:rPr lang="en-US" altLang="ko-KR" sz="1600" b="1" smtClean="0">
                <a:solidFill>
                  <a:srgbClr val="FF0000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  <a:cs typeface="Arial" panose="020B0604020202020204" pitchFamily="34" charset="0"/>
              </a:rPr>
              <a:t>•</a:t>
            </a:r>
            <a:r>
              <a:rPr lang="en-US" altLang="ko-KR" sz="1600" b="1" smtClean="0">
                <a:latin typeface="KoPub돋움체 Bold" panose="02020603020101020101" pitchFamily="18" charset="-127"/>
                <a:ea typeface="KoPub돋움체 Bold" panose="02020603020101020101" pitchFamily="18" charset="-127"/>
                <a:cs typeface="Arial" panose="020B0604020202020204" pitchFamily="34" charset="0"/>
              </a:rPr>
              <a:t> </a:t>
            </a:r>
            <a:r>
              <a:rPr lang="ko-KR" altLang="en-US" sz="1600" b="1" smtClean="0">
                <a:latin typeface="KoPub돋움체 Bold" panose="02020603020101020101" pitchFamily="18" charset="-127"/>
                <a:ea typeface="KoPub돋움체 Bold" panose="02020603020101020101" pitchFamily="18" charset="-127"/>
                <a:cs typeface="Arial" panose="020B0604020202020204" pitchFamily="34" charset="0"/>
              </a:rPr>
              <a:t>사이트 센서 표시</a:t>
            </a:r>
            <a:endParaRPr lang="en-US" altLang="ko-KR" sz="1400" b="1" dirty="0" smtClean="0">
              <a:latin typeface="KoPub돋움체 Bold" panose="02020603020101020101" pitchFamily="18" charset="-127"/>
              <a:ea typeface="KoPub돋움체 Bold" panose="02020603020101020101" pitchFamily="18" charset="-127"/>
              <a:cs typeface="Arial" panose="020B0604020202020204" pitchFamily="34" charset="0"/>
            </a:endParaRPr>
          </a:p>
        </p:txBody>
      </p:sp>
      <p:sp>
        <p:nvSpPr>
          <p:cNvPr id="23" name="직사각형 22"/>
          <p:cNvSpPr/>
          <p:nvPr/>
        </p:nvSpPr>
        <p:spPr bwMode="auto">
          <a:xfrm>
            <a:off x="1101351" y="2376618"/>
            <a:ext cx="169891" cy="151537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txBody>
          <a:bodyPr wrap="square" lIns="36000" tIns="36000" rIns="36000" bIns="36000" rtlCol="0" anchor="ctr"/>
          <a:lstStyle/>
          <a:p>
            <a:pPr algn="ctr" latinLnBrk="0"/>
            <a:endParaRPr lang="ko-KR" altLang="en-US" sz="1200" b="1" dirty="0">
              <a:solidFill>
                <a:srgbClr val="000000"/>
              </a:solidFill>
              <a:latin typeface="KoPub돋움체 Bold" panose="02020603020101020101" pitchFamily="18" charset="-127"/>
              <a:ea typeface="KoPub돋움체 Bold" panose="02020603020101020101" pitchFamily="18" charset="-127"/>
            </a:endParaRPr>
          </a:p>
        </p:txBody>
      </p:sp>
      <p:sp>
        <p:nvSpPr>
          <p:cNvPr id="24" name="사각형 설명선 23"/>
          <p:cNvSpPr/>
          <p:nvPr/>
        </p:nvSpPr>
        <p:spPr bwMode="auto">
          <a:xfrm>
            <a:off x="934836" y="2922357"/>
            <a:ext cx="502919" cy="284737"/>
          </a:xfrm>
          <a:prstGeom prst="wedgeRectCallout">
            <a:avLst>
              <a:gd name="adj1" fmla="val 3368"/>
              <a:gd name="adj2" fmla="val -161442"/>
            </a:avLst>
          </a:prstGeom>
          <a:solidFill>
            <a:schemeClr val="bg1">
              <a:lumMod val="75000"/>
            </a:schemeClr>
          </a:solidFill>
          <a:ln>
            <a:noFill/>
          </a:ln>
        </p:spPr>
        <p:txBody>
          <a:bodyPr wrap="square" lIns="36000" tIns="36000" rIns="36000" bIns="36000" rtlCol="0" anchor="ctr"/>
          <a:lstStyle/>
          <a:p>
            <a:pPr algn="ctr" latinLnBrk="0"/>
            <a:r>
              <a:rPr lang="ko-KR" altLang="en-US" sz="1000" smtClean="0">
                <a:solidFill>
                  <a:srgbClr val="000000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클릭</a:t>
            </a:r>
            <a:endParaRPr lang="ko-KR" altLang="en-US" sz="1000" dirty="0">
              <a:solidFill>
                <a:srgbClr val="000000"/>
              </a:solidFill>
              <a:latin typeface="KoPub돋움체 Bold" panose="02020603020101020101" pitchFamily="18" charset="-127"/>
              <a:ea typeface="KoPub돋움체 Bold" panose="02020603020101020101" pitchFamily="18" charset="-127"/>
            </a:endParaRPr>
          </a:p>
        </p:txBody>
      </p:sp>
      <p:sp>
        <p:nvSpPr>
          <p:cNvPr id="25" name="직사각형 24"/>
          <p:cNvSpPr/>
          <p:nvPr/>
        </p:nvSpPr>
        <p:spPr>
          <a:xfrm>
            <a:off x="793807" y="1367164"/>
            <a:ext cx="7632218" cy="6955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285750" lvl="0" indent="-285750">
              <a:lnSpc>
                <a:spcPct val="140000"/>
              </a:lnSpc>
              <a:buFontTx/>
              <a:buChar char="-"/>
            </a:pPr>
            <a:r>
              <a:rPr lang="ko-KR" altLang="en-US" sz="1400" b="1" dirty="0" smtClean="0">
                <a:solidFill>
                  <a:prstClr val="black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  <a:cs typeface="Arial" panose="020B0604020202020204" pitchFamily="34" charset="0"/>
              </a:rPr>
              <a:t>   </a:t>
            </a:r>
            <a:r>
              <a:rPr lang="ko-KR" altLang="en-US" sz="1400" b="1" smtClean="0">
                <a:solidFill>
                  <a:prstClr val="black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  <a:cs typeface="Arial" panose="020B0604020202020204" pitchFamily="34" charset="0"/>
              </a:rPr>
              <a:t>버튼을 클릭한 후 사이트를 선택하면 장기미수신 센서</a:t>
            </a:r>
            <a:r>
              <a:rPr lang="en-US" altLang="ko-KR" sz="1400" b="1" smtClean="0">
                <a:solidFill>
                  <a:prstClr val="black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  <a:cs typeface="Arial" panose="020B0604020202020204" pitchFamily="34" charset="0"/>
              </a:rPr>
              <a:t>,</a:t>
            </a:r>
            <a:r>
              <a:rPr lang="ko-KR" altLang="en-US" sz="1400" b="1" smtClean="0">
                <a:solidFill>
                  <a:prstClr val="black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  <a:cs typeface="Arial" panose="020B0604020202020204" pitchFamily="34" charset="0"/>
              </a:rPr>
              <a:t> 수거된 센서</a:t>
            </a:r>
            <a:r>
              <a:rPr lang="en-US" altLang="ko-KR" sz="1400" b="1" smtClean="0">
                <a:solidFill>
                  <a:prstClr val="black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  <a:cs typeface="Arial" panose="020B0604020202020204" pitchFamily="34" charset="0"/>
              </a:rPr>
              <a:t> </a:t>
            </a:r>
            <a:r>
              <a:rPr lang="ko-KR" altLang="en-US" sz="1400" b="1" smtClean="0">
                <a:solidFill>
                  <a:prstClr val="black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  <a:cs typeface="Arial" panose="020B0604020202020204" pitchFamily="34" charset="0"/>
              </a:rPr>
              <a:t>및 예비수거 센서 등이 표시된다</a:t>
            </a:r>
            <a:endParaRPr lang="en-US" altLang="ko-KR" sz="1400" b="1" smtClean="0">
              <a:solidFill>
                <a:prstClr val="black"/>
              </a:solidFill>
              <a:latin typeface="KoPub돋움체 Bold" panose="02020603020101020101" pitchFamily="18" charset="-127"/>
              <a:ea typeface="KoPub돋움체 Bold" panose="02020603020101020101" pitchFamily="18" charset="-127"/>
              <a:cs typeface="Arial" panose="020B0604020202020204" pitchFamily="34" charset="0"/>
            </a:endParaRPr>
          </a:p>
          <a:p>
            <a:pPr marL="285750" lvl="0" indent="-285750">
              <a:lnSpc>
                <a:spcPct val="140000"/>
              </a:lnSpc>
              <a:buFontTx/>
              <a:buChar char="-"/>
            </a:pPr>
            <a:r>
              <a:rPr lang="en-US" altLang="ko-KR" sz="1400" b="1" smtClean="0">
                <a:solidFill>
                  <a:prstClr val="black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  <a:cs typeface="Arial" panose="020B0604020202020204" pitchFamily="34" charset="0"/>
              </a:rPr>
              <a:t>   </a:t>
            </a:r>
            <a:r>
              <a:rPr lang="ko-KR" altLang="en-US" sz="1400" b="1" smtClean="0">
                <a:solidFill>
                  <a:prstClr val="black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  <a:cs typeface="Arial" panose="020B0604020202020204" pitchFamily="34" charset="0"/>
              </a:rPr>
              <a:t>버튼을 클릭하면 </a:t>
            </a:r>
            <a:r>
              <a:rPr lang="en-US" altLang="ko-KR" sz="1400" b="1" smtClean="0">
                <a:solidFill>
                  <a:prstClr val="black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  <a:cs typeface="Arial" panose="020B0604020202020204" pitchFamily="34" charset="0"/>
              </a:rPr>
              <a:t>“</a:t>
            </a:r>
            <a:r>
              <a:rPr lang="ko-KR" altLang="en-US" sz="1400" b="1" smtClean="0">
                <a:solidFill>
                  <a:prstClr val="black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  <a:cs typeface="Arial" panose="020B0604020202020204" pitchFamily="34" charset="0"/>
              </a:rPr>
              <a:t>센서 표시 정보 선택</a:t>
            </a:r>
            <a:r>
              <a:rPr lang="en-US" altLang="ko-KR" sz="1400" b="1" smtClean="0">
                <a:solidFill>
                  <a:prstClr val="black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  <a:cs typeface="Arial" panose="020B0604020202020204" pitchFamily="34" charset="0"/>
              </a:rPr>
              <a:t>“</a:t>
            </a:r>
            <a:r>
              <a:rPr lang="ko-KR" altLang="en-US" sz="1400" b="1" smtClean="0">
                <a:solidFill>
                  <a:prstClr val="black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  <a:cs typeface="Arial" panose="020B0604020202020204" pitchFamily="34" charset="0"/>
              </a:rPr>
              <a:t>에서 선택한 센서를 재조회된다</a:t>
            </a:r>
            <a:r>
              <a:rPr lang="en-US" altLang="ko-KR" sz="1400" b="1" smtClean="0">
                <a:solidFill>
                  <a:prstClr val="black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  <a:cs typeface="Arial" panose="020B0604020202020204" pitchFamily="34" charset="0"/>
              </a:rPr>
              <a:t>.</a:t>
            </a:r>
            <a:endParaRPr lang="en-US" altLang="ko-KR" sz="1400" b="1" dirty="0" smtClean="0">
              <a:solidFill>
                <a:prstClr val="black"/>
              </a:solidFill>
              <a:latin typeface="KoPub돋움체 Bold" panose="02020603020101020101" pitchFamily="18" charset="-127"/>
              <a:ea typeface="KoPub돋움체 Bold" panose="02020603020101020101" pitchFamily="18" charset="-127"/>
              <a:cs typeface="Arial" panose="020B0604020202020204" pitchFamily="34" charset="0"/>
            </a:endParaRPr>
          </a:p>
        </p:txBody>
      </p:sp>
      <p:pic>
        <p:nvPicPr>
          <p:cNvPr id="12" name="그림 1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78209" y="1467108"/>
            <a:ext cx="209572" cy="209572"/>
          </a:xfrm>
          <a:prstGeom prst="rect">
            <a:avLst/>
          </a:prstGeom>
        </p:spPr>
      </p:pic>
      <p:sp>
        <p:nvSpPr>
          <p:cNvPr id="26" name="오른쪽 화살표 25"/>
          <p:cNvSpPr/>
          <p:nvPr/>
        </p:nvSpPr>
        <p:spPr bwMode="auto">
          <a:xfrm>
            <a:off x="2575031" y="2657611"/>
            <a:ext cx="358303" cy="323053"/>
          </a:xfrm>
          <a:prstGeom prst="rightArrow">
            <a:avLst/>
          </a:prstGeom>
          <a:solidFill>
            <a:schemeClr val="tx1">
              <a:lumMod val="65000"/>
              <a:lumOff val="35000"/>
            </a:schemeClr>
          </a:solidFill>
          <a:ln>
            <a:solidFill>
              <a:schemeClr val="tx1"/>
            </a:solidFill>
          </a:ln>
        </p:spPr>
        <p:txBody>
          <a:bodyPr wrap="square" lIns="36000" tIns="36000" rIns="36000" bIns="36000" rtlCol="0" anchor="ctr"/>
          <a:lstStyle/>
          <a:p>
            <a:pPr algn="ctr" latinLnBrk="0"/>
            <a:endParaRPr lang="ko-KR" altLang="en-US" sz="1200" b="1" dirty="0">
              <a:solidFill>
                <a:srgbClr val="000000"/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30" name="직사각형 29"/>
          <p:cNvSpPr/>
          <p:nvPr/>
        </p:nvSpPr>
        <p:spPr bwMode="auto">
          <a:xfrm>
            <a:off x="3064116" y="2691831"/>
            <a:ext cx="1501188" cy="1434629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txBody>
          <a:bodyPr wrap="square" lIns="36000" tIns="36000" rIns="36000" bIns="36000" rtlCol="0" anchor="ctr"/>
          <a:lstStyle/>
          <a:p>
            <a:pPr algn="ctr" latinLnBrk="0"/>
            <a:endParaRPr lang="ko-KR" altLang="en-US" sz="1200" b="1" dirty="0">
              <a:solidFill>
                <a:srgbClr val="000000"/>
              </a:solidFill>
              <a:latin typeface="KoPub돋움체 Bold" panose="02020603020101020101" pitchFamily="18" charset="-127"/>
              <a:ea typeface="KoPub돋움체 Bold" panose="02020603020101020101" pitchFamily="18" charset="-127"/>
            </a:endParaRPr>
          </a:p>
        </p:txBody>
      </p:sp>
      <p:sp>
        <p:nvSpPr>
          <p:cNvPr id="31" name="오른쪽 화살표 30"/>
          <p:cNvSpPr/>
          <p:nvPr/>
        </p:nvSpPr>
        <p:spPr bwMode="auto">
          <a:xfrm>
            <a:off x="4861595" y="2623407"/>
            <a:ext cx="358303" cy="323053"/>
          </a:xfrm>
          <a:prstGeom prst="rightArrow">
            <a:avLst/>
          </a:prstGeom>
          <a:solidFill>
            <a:schemeClr val="tx1">
              <a:lumMod val="65000"/>
              <a:lumOff val="35000"/>
            </a:schemeClr>
          </a:solidFill>
          <a:ln>
            <a:solidFill>
              <a:schemeClr val="tx1"/>
            </a:solidFill>
          </a:ln>
        </p:spPr>
        <p:txBody>
          <a:bodyPr wrap="square" lIns="36000" tIns="36000" rIns="36000" bIns="36000" rtlCol="0" anchor="ctr"/>
          <a:lstStyle/>
          <a:p>
            <a:pPr algn="ctr" latinLnBrk="0"/>
            <a:endParaRPr lang="ko-KR" altLang="en-US" sz="1200" b="1" dirty="0">
              <a:solidFill>
                <a:srgbClr val="000000"/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32" name="직사각형 31"/>
          <p:cNvSpPr/>
          <p:nvPr/>
        </p:nvSpPr>
        <p:spPr bwMode="auto">
          <a:xfrm>
            <a:off x="6401605" y="3402573"/>
            <a:ext cx="216503" cy="208395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txBody>
          <a:bodyPr wrap="square" lIns="36000" tIns="36000" rIns="36000" bIns="36000" rtlCol="0" anchor="ctr"/>
          <a:lstStyle/>
          <a:p>
            <a:pPr algn="ctr" latinLnBrk="0"/>
            <a:endParaRPr lang="ko-KR" altLang="en-US" sz="1200" b="1" dirty="0">
              <a:solidFill>
                <a:srgbClr val="000000"/>
              </a:solidFill>
              <a:latin typeface="KoPub돋움체 Bold" panose="02020603020101020101" pitchFamily="18" charset="-127"/>
              <a:ea typeface="KoPub돋움체 Bold" panose="02020603020101020101" pitchFamily="18" charset="-127"/>
            </a:endParaRPr>
          </a:p>
        </p:txBody>
      </p:sp>
      <p:sp>
        <p:nvSpPr>
          <p:cNvPr id="33" name="직사각형 32"/>
          <p:cNvSpPr/>
          <p:nvPr/>
        </p:nvSpPr>
        <p:spPr bwMode="auto">
          <a:xfrm>
            <a:off x="6807669" y="2930833"/>
            <a:ext cx="259084" cy="249382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txBody>
          <a:bodyPr wrap="square" lIns="36000" tIns="36000" rIns="36000" bIns="36000" rtlCol="0" anchor="ctr"/>
          <a:lstStyle/>
          <a:p>
            <a:pPr algn="ctr" latinLnBrk="0"/>
            <a:endParaRPr lang="ko-KR" altLang="en-US" sz="1200" b="1" dirty="0">
              <a:solidFill>
                <a:srgbClr val="000000"/>
              </a:solidFill>
              <a:latin typeface="KoPub돋움체 Bold" panose="02020603020101020101" pitchFamily="18" charset="-127"/>
              <a:ea typeface="KoPub돋움체 Bold" panose="02020603020101020101" pitchFamily="18" charset="-127"/>
            </a:endParaRPr>
          </a:p>
        </p:txBody>
      </p:sp>
      <p:sp>
        <p:nvSpPr>
          <p:cNvPr id="34" name="사각형 설명선 33"/>
          <p:cNvSpPr/>
          <p:nvPr/>
        </p:nvSpPr>
        <p:spPr bwMode="auto">
          <a:xfrm>
            <a:off x="7211721" y="3659087"/>
            <a:ext cx="822027" cy="336043"/>
          </a:xfrm>
          <a:prstGeom prst="wedgeRectCallout">
            <a:avLst>
              <a:gd name="adj1" fmla="val -71523"/>
              <a:gd name="adj2" fmla="val -17338"/>
            </a:avLst>
          </a:prstGeom>
          <a:solidFill>
            <a:schemeClr val="bg1">
              <a:lumMod val="75000"/>
            </a:schemeClr>
          </a:solidFill>
          <a:ln>
            <a:noFill/>
          </a:ln>
        </p:spPr>
        <p:txBody>
          <a:bodyPr wrap="square" lIns="36000" tIns="36000" rIns="36000" bIns="36000" rtlCol="0" anchor="ctr"/>
          <a:lstStyle/>
          <a:p>
            <a:pPr algn="ctr" latinLnBrk="0"/>
            <a:r>
              <a:rPr lang="ko-KR" altLang="en-US" sz="1000" smtClean="0">
                <a:solidFill>
                  <a:srgbClr val="000000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수거된 센서</a:t>
            </a:r>
            <a:endParaRPr lang="ko-KR" altLang="en-US" sz="1000" dirty="0">
              <a:solidFill>
                <a:srgbClr val="000000"/>
              </a:solidFill>
              <a:latin typeface="KoPub돋움체 Bold" panose="02020603020101020101" pitchFamily="18" charset="-127"/>
              <a:ea typeface="KoPub돋움체 Bold" panose="02020603020101020101" pitchFamily="18" charset="-127"/>
            </a:endParaRPr>
          </a:p>
        </p:txBody>
      </p:sp>
      <p:sp>
        <p:nvSpPr>
          <p:cNvPr id="36" name="사각형 설명선 35"/>
          <p:cNvSpPr/>
          <p:nvPr/>
        </p:nvSpPr>
        <p:spPr bwMode="auto">
          <a:xfrm>
            <a:off x="5157412" y="3519403"/>
            <a:ext cx="1026966" cy="336043"/>
          </a:xfrm>
          <a:prstGeom prst="wedgeRectCallout">
            <a:avLst>
              <a:gd name="adj1" fmla="val 65814"/>
              <a:gd name="adj2" fmla="val -47275"/>
            </a:avLst>
          </a:prstGeom>
          <a:solidFill>
            <a:schemeClr val="bg1">
              <a:lumMod val="75000"/>
            </a:schemeClr>
          </a:solidFill>
          <a:ln>
            <a:noFill/>
          </a:ln>
        </p:spPr>
        <p:txBody>
          <a:bodyPr wrap="square" lIns="36000" tIns="36000" rIns="36000" bIns="36000" rtlCol="0" anchor="ctr"/>
          <a:lstStyle/>
          <a:p>
            <a:pPr algn="ctr" latinLnBrk="0"/>
            <a:r>
              <a:rPr lang="ko-KR" altLang="en-US" sz="1000" smtClean="0">
                <a:solidFill>
                  <a:srgbClr val="000000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장기미수신 센서</a:t>
            </a:r>
            <a:endParaRPr lang="ko-KR" altLang="en-US" sz="1000" dirty="0">
              <a:solidFill>
                <a:srgbClr val="000000"/>
              </a:solidFill>
              <a:latin typeface="KoPub돋움체 Bold" panose="02020603020101020101" pitchFamily="18" charset="-127"/>
              <a:ea typeface="KoPub돋움체 Bold" panose="02020603020101020101" pitchFamily="18" charset="-127"/>
            </a:endParaRPr>
          </a:p>
        </p:txBody>
      </p:sp>
      <p:sp>
        <p:nvSpPr>
          <p:cNvPr id="27" name="직사각형 26"/>
          <p:cNvSpPr/>
          <p:nvPr/>
        </p:nvSpPr>
        <p:spPr bwMode="auto">
          <a:xfrm>
            <a:off x="6795305" y="3651648"/>
            <a:ext cx="216503" cy="208395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txBody>
          <a:bodyPr wrap="square" lIns="36000" tIns="36000" rIns="36000" bIns="36000" rtlCol="0" anchor="ctr"/>
          <a:lstStyle/>
          <a:p>
            <a:pPr algn="ctr" latinLnBrk="0"/>
            <a:endParaRPr lang="ko-KR" altLang="en-US" sz="1200" b="1" dirty="0">
              <a:solidFill>
                <a:srgbClr val="000000"/>
              </a:solidFill>
              <a:latin typeface="KoPub돋움체 Bold" panose="02020603020101020101" pitchFamily="18" charset="-127"/>
              <a:ea typeface="KoPub돋움체 Bold" panose="02020603020101020101" pitchFamily="18" charset="-127"/>
            </a:endParaRPr>
          </a:p>
        </p:txBody>
      </p:sp>
      <p:sp>
        <p:nvSpPr>
          <p:cNvPr id="28" name="직사각형 27"/>
          <p:cNvSpPr/>
          <p:nvPr/>
        </p:nvSpPr>
        <p:spPr bwMode="auto">
          <a:xfrm>
            <a:off x="6244005" y="2804104"/>
            <a:ext cx="216503" cy="208395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txBody>
          <a:bodyPr wrap="square" lIns="36000" tIns="36000" rIns="36000" bIns="36000" rtlCol="0" anchor="ctr"/>
          <a:lstStyle/>
          <a:p>
            <a:pPr algn="ctr" latinLnBrk="0"/>
            <a:endParaRPr lang="ko-KR" altLang="en-US" sz="1200" b="1" dirty="0">
              <a:solidFill>
                <a:srgbClr val="000000"/>
              </a:solidFill>
              <a:latin typeface="KoPub돋움체 Bold" panose="02020603020101020101" pitchFamily="18" charset="-127"/>
              <a:ea typeface="KoPub돋움체 Bold" panose="02020603020101020101" pitchFamily="18" charset="-127"/>
            </a:endParaRPr>
          </a:p>
        </p:txBody>
      </p:sp>
      <p:sp>
        <p:nvSpPr>
          <p:cNvPr id="29" name="사각형 설명선 28"/>
          <p:cNvSpPr/>
          <p:nvPr/>
        </p:nvSpPr>
        <p:spPr bwMode="auto">
          <a:xfrm>
            <a:off x="7339769" y="2946460"/>
            <a:ext cx="822027" cy="336043"/>
          </a:xfrm>
          <a:prstGeom prst="wedgeRectCallout">
            <a:avLst>
              <a:gd name="adj1" fmla="val -78475"/>
              <a:gd name="adj2" fmla="val -11669"/>
            </a:avLst>
          </a:prstGeom>
          <a:solidFill>
            <a:schemeClr val="bg1">
              <a:lumMod val="75000"/>
            </a:schemeClr>
          </a:solidFill>
          <a:ln>
            <a:noFill/>
          </a:ln>
        </p:spPr>
        <p:txBody>
          <a:bodyPr wrap="square" lIns="36000" tIns="36000" rIns="36000" bIns="36000" rtlCol="0" anchor="ctr"/>
          <a:lstStyle/>
          <a:p>
            <a:pPr algn="ctr" latinLnBrk="0"/>
            <a:r>
              <a:rPr lang="ko-KR" altLang="en-US" sz="1000" smtClean="0">
                <a:solidFill>
                  <a:srgbClr val="000000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통신정상 센서</a:t>
            </a:r>
            <a:endParaRPr lang="ko-KR" altLang="en-US" sz="1000" dirty="0">
              <a:solidFill>
                <a:srgbClr val="000000"/>
              </a:solidFill>
              <a:latin typeface="KoPub돋움체 Bold" panose="02020603020101020101" pitchFamily="18" charset="-127"/>
              <a:ea typeface="KoPub돋움체 Bold" panose="02020603020101020101" pitchFamily="18" charset="-127"/>
            </a:endParaRPr>
          </a:p>
        </p:txBody>
      </p:sp>
      <p:sp>
        <p:nvSpPr>
          <p:cNvPr id="35" name="사각형 설명선 34"/>
          <p:cNvSpPr/>
          <p:nvPr/>
        </p:nvSpPr>
        <p:spPr bwMode="auto">
          <a:xfrm>
            <a:off x="6724171" y="2483094"/>
            <a:ext cx="822027" cy="336043"/>
          </a:xfrm>
          <a:prstGeom prst="wedgeRectCallout">
            <a:avLst>
              <a:gd name="adj1" fmla="val -80793"/>
              <a:gd name="adj2" fmla="val 58247"/>
            </a:avLst>
          </a:prstGeom>
          <a:solidFill>
            <a:schemeClr val="bg1">
              <a:lumMod val="75000"/>
            </a:schemeClr>
          </a:solidFill>
          <a:ln>
            <a:noFill/>
          </a:ln>
        </p:spPr>
        <p:txBody>
          <a:bodyPr wrap="square" lIns="36000" tIns="36000" rIns="36000" bIns="36000" rtlCol="0" anchor="ctr"/>
          <a:lstStyle/>
          <a:p>
            <a:pPr algn="ctr" latinLnBrk="0"/>
            <a:r>
              <a:rPr lang="ko-KR" altLang="en-US" sz="1000" smtClean="0">
                <a:solidFill>
                  <a:srgbClr val="000000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예비수거 센서</a:t>
            </a:r>
            <a:endParaRPr lang="ko-KR" altLang="en-US" sz="1000" dirty="0">
              <a:solidFill>
                <a:srgbClr val="000000"/>
              </a:solidFill>
              <a:latin typeface="KoPub돋움체 Bold" panose="02020603020101020101" pitchFamily="18" charset="-127"/>
              <a:ea typeface="KoPub돋움체 Bold" panose="02020603020101020101" pitchFamily="18" charset="-127"/>
            </a:endParaRPr>
          </a:p>
        </p:txBody>
      </p:sp>
      <p:sp>
        <p:nvSpPr>
          <p:cNvPr id="37" name="직사각형 36"/>
          <p:cNvSpPr/>
          <p:nvPr/>
        </p:nvSpPr>
        <p:spPr bwMode="auto">
          <a:xfrm>
            <a:off x="4751686" y="4420517"/>
            <a:ext cx="1866422" cy="177337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txBody>
          <a:bodyPr wrap="square" lIns="36000" tIns="36000" rIns="36000" bIns="36000" rtlCol="0" anchor="ctr"/>
          <a:lstStyle/>
          <a:p>
            <a:pPr algn="ctr" latinLnBrk="0"/>
            <a:r>
              <a:rPr lang="ko-KR" altLang="en-US" sz="900" smtClean="0">
                <a:solidFill>
                  <a:srgbClr val="000000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센서 표시 정보</a:t>
            </a:r>
            <a:endParaRPr lang="ko-KR" altLang="en-US" sz="900" dirty="0">
              <a:solidFill>
                <a:srgbClr val="000000"/>
              </a:solidFill>
              <a:latin typeface="KoPub돋움체 Bold" panose="02020603020101020101" pitchFamily="18" charset="-127"/>
              <a:ea typeface="KoPub돋움체 Bold" panose="02020603020101020101" pitchFamily="18" charset="-127"/>
            </a:endParaRPr>
          </a:p>
        </p:txBody>
      </p:sp>
      <p:sp>
        <p:nvSpPr>
          <p:cNvPr id="38" name="직사각형 37"/>
          <p:cNvSpPr/>
          <p:nvPr/>
        </p:nvSpPr>
        <p:spPr bwMode="auto">
          <a:xfrm>
            <a:off x="4751686" y="4596973"/>
            <a:ext cx="2460035" cy="1046670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txBody>
          <a:bodyPr wrap="square" lIns="36000" tIns="36000" rIns="36000" bIns="36000" rtlCol="0" anchor="t"/>
          <a:lstStyle/>
          <a:p>
            <a:pPr latinLnBrk="0">
              <a:lnSpc>
                <a:spcPct val="150000"/>
              </a:lnSpc>
            </a:pPr>
            <a:r>
              <a:rPr lang="ko-KR" altLang="en-US" sz="800" smtClean="0">
                <a:solidFill>
                  <a:srgbClr val="000000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장기미수신 기준일</a:t>
            </a:r>
            <a:r>
              <a:rPr lang="en-US" altLang="ko-KR" sz="800" smtClean="0">
                <a:solidFill>
                  <a:srgbClr val="000000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 : </a:t>
            </a:r>
            <a:r>
              <a:rPr lang="ko-KR" altLang="en-US" sz="800" smtClean="0">
                <a:solidFill>
                  <a:srgbClr val="000000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장기미수신 표시할 기준일</a:t>
            </a:r>
            <a:endParaRPr lang="en-US" altLang="ko-KR" sz="800">
              <a:solidFill>
                <a:srgbClr val="000000"/>
              </a:solidFill>
              <a:latin typeface="KoPub돋움체 Bold" panose="02020603020101020101" pitchFamily="18" charset="-127"/>
              <a:ea typeface="KoPub돋움체 Bold" panose="02020603020101020101" pitchFamily="18" charset="-127"/>
            </a:endParaRPr>
          </a:p>
          <a:p>
            <a:pPr latinLnBrk="0">
              <a:lnSpc>
                <a:spcPct val="150000"/>
              </a:lnSpc>
            </a:pPr>
            <a:r>
              <a:rPr lang="ko-KR" altLang="en-US" sz="800" smtClean="0">
                <a:solidFill>
                  <a:srgbClr val="000000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장기미수신 포함</a:t>
            </a:r>
            <a:r>
              <a:rPr lang="en-US" altLang="ko-KR" sz="800" smtClean="0">
                <a:solidFill>
                  <a:srgbClr val="000000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 : </a:t>
            </a:r>
            <a:r>
              <a:rPr lang="ko-KR" altLang="en-US" sz="800" smtClean="0">
                <a:solidFill>
                  <a:srgbClr val="000000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체크시 장기미수신 맵에 표현</a:t>
            </a:r>
            <a:endParaRPr lang="en-US" altLang="ko-KR" sz="800">
              <a:solidFill>
                <a:srgbClr val="000000"/>
              </a:solidFill>
              <a:latin typeface="KoPub돋움체 Bold" panose="02020603020101020101" pitchFamily="18" charset="-127"/>
              <a:ea typeface="KoPub돋움체 Bold" panose="02020603020101020101" pitchFamily="18" charset="-127"/>
            </a:endParaRPr>
          </a:p>
          <a:p>
            <a:pPr latinLnBrk="0">
              <a:lnSpc>
                <a:spcPct val="150000"/>
              </a:lnSpc>
            </a:pPr>
            <a:r>
              <a:rPr lang="ko-KR" altLang="en-US" sz="800" smtClean="0">
                <a:solidFill>
                  <a:srgbClr val="000000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통신정상 포함 </a:t>
            </a:r>
            <a:r>
              <a:rPr lang="en-US" altLang="ko-KR" sz="800" smtClean="0">
                <a:solidFill>
                  <a:srgbClr val="000000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: </a:t>
            </a:r>
            <a:r>
              <a:rPr lang="ko-KR" altLang="en-US" sz="800" smtClean="0">
                <a:solidFill>
                  <a:srgbClr val="000000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체크시 통신상태가 정상인 센서 표현</a:t>
            </a:r>
            <a:endParaRPr lang="en-US" altLang="ko-KR" sz="800">
              <a:solidFill>
                <a:srgbClr val="000000"/>
              </a:solidFill>
              <a:latin typeface="KoPub돋움체 Bold" panose="02020603020101020101" pitchFamily="18" charset="-127"/>
              <a:ea typeface="KoPub돋움체 Bold" panose="02020603020101020101" pitchFamily="18" charset="-127"/>
            </a:endParaRPr>
          </a:p>
          <a:p>
            <a:pPr latinLnBrk="0">
              <a:lnSpc>
                <a:spcPct val="150000"/>
              </a:lnSpc>
            </a:pPr>
            <a:r>
              <a:rPr lang="ko-KR" altLang="en-US" sz="800" smtClean="0">
                <a:solidFill>
                  <a:srgbClr val="000000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예비수거 포함 </a:t>
            </a:r>
            <a:r>
              <a:rPr lang="en-US" altLang="ko-KR" sz="800" smtClean="0">
                <a:solidFill>
                  <a:srgbClr val="000000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: </a:t>
            </a:r>
            <a:r>
              <a:rPr lang="ko-KR" altLang="en-US" sz="800" smtClean="0">
                <a:solidFill>
                  <a:srgbClr val="000000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데스크탑 버전 </a:t>
            </a:r>
            <a:r>
              <a:rPr lang="en-US" altLang="ko-KR" sz="800" smtClean="0">
                <a:solidFill>
                  <a:srgbClr val="000000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“</a:t>
            </a:r>
            <a:r>
              <a:rPr lang="ko-KR" altLang="en-US" sz="800" smtClean="0">
                <a:solidFill>
                  <a:srgbClr val="000000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종합누수관리</a:t>
            </a:r>
            <a:r>
              <a:rPr lang="en-US" altLang="ko-KR" sz="800" smtClean="0">
                <a:solidFill>
                  <a:srgbClr val="000000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” </a:t>
            </a:r>
            <a:r>
              <a:rPr lang="ko-KR" altLang="en-US" sz="800" smtClean="0">
                <a:solidFill>
                  <a:srgbClr val="000000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화면 내에 예비수거 항목으로 등록된 단말 표현</a:t>
            </a:r>
            <a:endParaRPr lang="ko-KR" altLang="en-US" sz="800" dirty="0">
              <a:solidFill>
                <a:srgbClr val="000000"/>
              </a:solidFill>
              <a:latin typeface="KoPub돋움체 Bold" panose="02020603020101020101" pitchFamily="18" charset="-127"/>
              <a:ea typeface="KoPub돋움체 Bold" panose="02020603020101020101" pitchFamily="18" charset="-127"/>
            </a:endParaRPr>
          </a:p>
        </p:txBody>
      </p:sp>
      <p:cxnSp>
        <p:nvCxnSpPr>
          <p:cNvPr id="39" name="꺾인 연결선 38"/>
          <p:cNvCxnSpPr>
            <a:stCxn id="30" idx="2"/>
            <a:endCxn id="37" idx="1"/>
          </p:cNvCxnSpPr>
          <p:nvPr/>
        </p:nvCxnSpPr>
        <p:spPr>
          <a:xfrm rot="16200000" flipH="1">
            <a:off x="4091835" y="3849335"/>
            <a:ext cx="382726" cy="936976"/>
          </a:xfrm>
          <a:prstGeom prst="bentConnector2">
            <a:avLst/>
          </a:prstGeom>
          <a:ln w="19050">
            <a:solidFill>
              <a:srgbClr val="FF0000"/>
            </a:solidFill>
            <a:prstDash val="sysDot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직사각형 39"/>
          <p:cNvSpPr/>
          <p:nvPr/>
        </p:nvSpPr>
        <p:spPr bwMode="auto">
          <a:xfrm>
            <a:off x="1527485" y="2376617"/>
            <a:ext cx="169891" cy="151537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txBody>
          <a:bodyPr wrap="square" lIns="36000" tIns="36000" rIns="36000" bIns="36000" rtlCol="0" anchor="ctr"/>
          <a:lstStyle/>
          <a:p>
            <a:pPr algn="ctr" latinLnBrk="0"/>
            <a:endParaRPr lang="ko-KR" altLang="en-US" sz="1200" b="1" dirty="0">
              <a:solidFill>
                <a:srgbClr val="000000"/>
              </a:solidFill>
              <a:latin typeface="KoPub돋움체 Bold" panose="02020603020101020101" pitchFamily="18" charset="-127"/>
              <a:ea typeface="KoPub돋움체 Bold" panose="02020603020101020101" pitchFamily="18" charset="-127"/>
            </a:endParaRPr>
          </a:p>
        </p:txBody>
      </p:sp>
      <p:sp>
        <p:nvSpPr>
          <p:cNvPr id="41" name="사각형 설명선 40"/>
          <p:cNvSpPr/>
          <p:nvPr/>
        </p:nvSpPr>
        <p:spPr bwMode="auto">
          <a:xfrm>
            <a:off x="1675899" y="2928180"/>
            <a:ext cx="502919" cy="284737"/>
          </a:xfrm>
          <a:prstGeom prst="wedgeRectCallout">
            <a:avLst>
              <a:gd name="adj1" fmla="val -47872"/>
              <a:gd name="adj2" fmla="val -167282"/>
            </a:avLst>
          </a:prstGeom>
          <a:solidFill>
            <a:schemeClr val="bg1">
              <a:lumMod val="75000"/>
            </a:schemeClr>
          </a:solidFill>
          <a:ln>
            <a:noFill/>
          </a:ln>
        </p:spPr>
        <p:txBody>
          <a:bodyPr wrap="square" lIns="36000" tIns="36000" rIns="36000" bIns="36000" rtlCol="0" anchor="ctr"/>
          <a:lstStyle/>
          <a:p>
            <a:pPr algn="ctr" latinLnBrk="0"/>
            <a:r>
              <a:rPr lang="ko-KR" altLang="en-US" sz="1000" smtClean="0">
                <a:solidFill>
                  <a:srgbClr val="000000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재조회</a:t>
            </a:r>
            <a:endParaRPr lang="ko-KR" altLang="en-US" sz="1000" dirty="0">
              <a:solidFill>
                <a:srgbClr val="000000"/>
              </a:solidFill>
              <a:latin typeface="KoPub돋움체 Bold" panose="02020603020101020101" pitchFamily="18" charset="-127"/>
              <a:ea typeface="KoPub돋움체 Bold" panose="02020603020101020101" pitchFamily="18" charset="-127"/>
            </a:endParaRPr>
          </a:p>
        </p:txBody>
      </p:sp>
      <p:pic>
        <p:nvPicPr>
          <p:cNvPr id="7" name="그림 6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79639" y="1772448"/>
            <a:ext cx="217146" cy="2114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64251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51914" y="1790022"/>
            <a:ext cx="1978576" cy="1549262"/>
          </a:xfrm>
          <a:prstGeom prst="rect">
            <a:avLst/>
          </a:prstGeom>
        </p:spPr>
      </p:pic>
      <p:sp>
        <p:nvSpPr>
          <p:cNvPr id="3" name="텍스트 개체 틀 2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pPr lvl="0"/>
            <a:r>
              <a:rPr lang="ko-KR" altLang="en-US" sz="1400" b="1" spc="-50" dirty="0" err="1">
                <a:ln>
                  <a:solidFill>
                    <a:srgbClr val="4F81BD">
                      <a:alpha val="0"/>
                    </a:srgbClr>
                  </a:solidFill>
                </a:ln>
                <a:solidFill>
                  <a:prstClr val="black">
                    <a:lumMod val="65000"/>
                    <a:lumOff val="35000"/>
                  </a:prstClr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센서수거</a:t>
            </a:r>
            <a:endParaRPr lang="ko-KR" altLang="en-US" dirty="0">
              <a:latin typeface="KoPub돋움체 Bold" panose="02020603020101020101" pitchFamily="18" charset="-127"/>
              <a:ea typeface="KoPub돋움체 Bold" panose="02020603020101020101" pitchFamily="18" charset="-127"/>
            </a:endParaRPr>
          </a:p>
        </p:txBody>
      </p:sp>
      <p:sp>
        <p:nvSpPr>
          <p:cNvPr id="4" name="텍스트 개체 틀 3"/>
          <p:cNvSpPr>
            <a:spLocks noGrp="1"/>
          </p:cNvSpPr>
          <p:nvPr>
            <p:ph type="body" sz="quarter" idx="12"/>
          </p:nvPr>
        </p:nvSpPr>
        <p:spPr>
          <a:xfrm>
            <a:off x="699833" y="695473"/>
            <a:ext cx="3385922" cy="250058"/>
          </a:xfrm>
        </p:spPr>
        <p:txBody>
          <a:bodyPr/>
          <a:lstStyle/>
          <a:p>
            <a:pPr lvl="0" latinLnBrk="1">
              <a:spcBef>
                <a:spcPct val="0"/>
              </a:spcBef>
            </a:pPr>
            <a:r>
              <a:rPr lang="ko-KR" altLang="en-US" sz="1800" b="1" dirty="0" err="1" smtClean="0">
                <a:solidFill>
                  <a:prstClr val="black">
                    <a:lumMod val="85000"/>
                    <a:lumOff val="15000"/>
                  </a:prstClr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수거등록</a:t>
            </a:r>
            <a:endParaRPr lang="en-US" altLang="ko-KR" sz="1800" b="1" dirty="0">
              <a:solidFill>
                <a:prstClr val="black">
                  <a:lumMod val="85000"/>
                  <a:lumOff val="15000"/>
                </a:prstClr>
              </a:solidFill>
              <a:latin typeface="KoPub돋움체 Bold" panose="02020603020101020101" pitchFamily="18" charset="-127"/>
              <a:ea typeface="KoPub돋움체 Bold" panose="02020603020101020101" pitchFamily="18" charset="-127"/>
            </a:endParaRPr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pPr lvl="0"/>
            <a:fld id="{694F9076-0A1F-456B-92F7-BFE186DAFD78}" type="slidenum">
              <a:rPr lang="en-US" altLang="ko-KR" sz="1200">
                <a:solidFill>
                  <a:prstClr val="white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pPr lvl="0"/>
              <a:t>14</a:t>
            </a:fld>
            <a:endParaRPr lang="ko-KR" altLang="en-US" sz="1200" dirty="0">
              <a:solidFill>
                <a:prstClr val="white"/>
              </a:solidFill>
              <a:latin typeface="KoPub돋움체 Bold" panose="02020603020101020101" pitchFamily="18" charset="-127"/>
              <a:ea typeface="KoPub돋움체 Bold" panose="02020603020101020101" pitchFamily="18" charset="-127"/>
            </a:endParaRPr>
          </a:p>
          <a:p>
            <a:endParaRPr lang="ko-KR" altLang="en-US" dirty="0">
              <a:latin typeface="KoPub돋움체 Bold" panose="02020603020101020101" pitchFamily="18" charset="-127"/>
              <a:ea typeface="KoPub돋움체 Bold" panose="02020603020101020101" pitchFamily="18" charset="-127"/>
            </a:endParaRPr>
          </a:p>
        </p:txBody>
      </p:sp>
      <p:sp>
        <p:nvSpPr>
          <p:cNvPr id="6" name="직사각형 5"/>
          <p:cNvSpPr/>
          <p:nvPr/>
        </p:nvSpPr>
        <p:spPr>
          <a:xfrm>
            <a:off x="776536" y="1069133"/>
            <a:ext cx="8204590" cy="4068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40000"/>
              </a:lnSpc>
            </a:pPr>
            <a:r>
              <a:rPr lang="en-US" altLang="ko-KR" sz="1600" b="1" smtClean="0">
                <a:solidFill>
                  <a:srgbClr val="FF0000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  <a:cs typeface="Arial" panose="020B0604020202020204" pitchFamily="34" charset="0"/>
              </a:rPr>
              <a:t>•</a:t>
            </a:r>
            <a:r>
              <a:rPr lang="en-US" altLang="ko-KR" sz="1600" b="1" smtClean="0">
                <a:latin typeface="KoPub돋움체 Bold" panose="02020603020101020101" pitchFamily="18" charset="-127"/>
                <a:ea typeface="KoPub돋움체 Bold" panose="02020603020101020101" pitchFamily="18" charset="-127"/>
                <a:cs typeface="Arial" panose="020B0604020202020204" pitchFamily="34" charset="0"/>
              </a:rPr>
              <a:t> </a:t>
            </a:r>
            <a:r>
              <a:rPr lang="ko-KR" altLang="en-US" sz="1600" b="1" smtClean="0">
                <a:latin typeface="KoPub돋움체 Bold" panose="02020603020101020101" pitchFamily="18" charset="-127"/>
                <a:ea typeface="KoPub돋움체 Bold" panose="02020603020101020101" pitchFamily="18" charset="-127"/>
                <a:cs typeface="Arial" panose="020B0604020202020204" pitchFamily="34" charset="0"/>
              </a:rPr>
              <a:t>센서정보 </a:t>
            </a:r>
            <a:r>
              <a:rPr lang="ko-KR" altLang="en-US" sz="1600" b="1" dirty="0" smtClean="0">
                <a:latin typeface="KoPub돋움체 Bold" panose="02020603020101020101" pitchFamily="18" charset="-127"/>
                <a:ea typeface="KoPub돋움체 Bold" panose="02020603020101020101" pitchFamily="18" charset="-127"/>
                <a:cs typeface="Arial" panose="020B0604020202020204" pitchFamily="34" charset="0"/>
              </a:rPr>
              <a:t>입력</a:t>
            </a:r>
            <a:endParaRPr lang="en-US" altLang="ko-KR" sz="1400" b="1" dirty="0" smtClean="0">
              <a:latin typeface="KoPub돋움체 Bold" panose="02020603020101020101" pitchFamily="18" charset="-127"/>
              <a:ea typeface="KoPub돋움체 Bold" panose="02020603020101020101" pitchFamily="18" charset="-127"/>
              <a:cs typeface="Arial" panose="020B0604020202020204" pitchFamily="34" charset="0"/>
            </a:endParaRPr>
          </a:p>
        </p:txBody>
      </p:sp>
      <p:sp>
        <p:nvSpPr>
          <p:cNvPr id="17" name="직사각형 16"/>
          <p:cNvSpPr/>
          <p:nvPr/>
        </p:nvSpPr>
        <p:spPr>
          <a:xfrm>
            <a:off x="793807" y="1367164"/>
            <a:ext cx="4437433" cy="36753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285750" lvl="0" indent="-285750">
              <a:lnSpc>
                <a:spcPct val="140000"/>
              </a:lnSpc>
              <a:buFontTx/>
              <a:buChar char="-"/>
            </a:pPr>
            <a:r>
              <a:rPr lang="ko-KR" altLang="en-US" sz="1400" b="1" dirty="0" smtClean="0">
                <a:solidFill>
                  <a:prstClr val="black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  <a:cs typeface="Arial" panose="020B0604020202020204" pitchFamily="34" charset="0"/>
              </a:rPr>
              <a:t>   버튼을 클릭하면 </a:t>
            </a:r>
            <a:r>
              <a:rPr lang="en-US" altLang="ko-KR" sz="1400" b="1" dirty="0" smtClean="0">
                <a:solidFill>
                  <a:prstClr val="black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  <a:cs typeface="Arial" panose="020B0604020202020204" pitchFamily="34" charset="0"/>
              </a:rPr>
              <a:t>QR</a:t>
            </a:r>
            <a:r>
              <a:rPr lang="ko-KR" altLang="en-US" sz="1400" b="1" dirty="0" smtClean="0">
                <a:solidFill>
                  <a:prstClr val="black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  <a:cs typeface="Arial" panose="020B0604020202020204" pitchFamily="34" charset="0"/>
              </a:rPr>
              <a:t>코드를 스캔하는 팝업이 표시된다</a:t>
            </a:r>
            <a:endParaRPr lang="en-US" altLang="ko-KR" sz="1400" b="1" dirty="0" smtClean="0">
              <a:solidFill>
                <a:prstClr val="black"/>
              </a:solidFill>
              <a:latin typeface="KoPub돋움체 Bold" panose="02020603020101020101" pitchFamily="18" charset="-127"/>
              <a:ea typeface="KoPub돋움체 Bold" panose="02020603020101020101" pitchFamily="18" charset="-127"/>
              <a:cs typeface="Arial" panose="020B0604020202020204" pitchFamily="34" charset="0"/>
            </a:endParaRPr>
          </a:p>
        </p:txBody>
      </p:sp>
      <p:pic>
        <p:nvPicPr>
          <p:cNvPr id="7" name="그림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52789" y="1459100"/>
            <a:ext cx="224310" cy="230061"/>
          </a:xfrm>
          <a:prstGeom prst="rect">
            <a:avLst/>
          </a:prstGeom>
        </p:spPr>
      </p:pic>
      <p:pic>
        <p:nvPicPr>
          <p:cNvPr id="9" name="그림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52789" y="1826637"/>
            <a:ext cx="835488" cy="1512647"/>
          </a:xfrm>
          <a:prstGeom prst="rect">
            <a:avLst/>
          </a:prstGeom>
        </p:spPr>
      </p:pic>
      <p:sp>
        <p:nvSpPr>
          <p:cNvPr id="19" name="오른쪽 화살표 18"/>
          <p:cNvSpPr/>
          <p:nvPr/>
        </p:nvSpPr>
        <p:spPr bwMode="auto">
          <a:xfrm>
            <a:off x="2004827" y="2421433"/>
            <a:ext cx="652202" cy="323053"/>
          </a:xfrm>
          <a:prstGeom prst="rightArrow">
            <a:avLst/>
          </a:prstGeom>
          <a:solidFill>
            <a:schemeClr val="tx1">
              <a:lumMod val="65000"/>
              <a:lumOff val="35000"/>
            </a:schemeClr>
          </a:solidFill>
          <a:ln>
            <a:solidFill>
              <a:schemeClr val="tx1"/>
            </a:solidFill>
          </a:ln>
        </p:spPr>
        <p:txBody>
          <a:bodyPr wrap="square" lIns="36000" tIns="36000" rIns="36000" bIns="36000" rtlCol="0" anchor="ctr"/>
          <a:lstStyle/>
          <a:p>
            <a:pPr algn="ctr" latinLnBrk="0"/>
            <a:endParaRPr lang="ko-KR" altLang="en-US" sz="1200" b="1" dirty="0">
              <a:solidFill>
                <a:srgbClr val="000000"/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21" name="직사각형 20"/>
          <p:cNvSpPr/>
          <p:nvPr/>
        </p:nvSpPr>
        <p:spPr bwMode="auto">
          <a:xfrm>
            <a:off x="2752725" y="2003367"/>
            <a:ext cx="1666875" cy="249382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txBody>
          <a:bodyPr wrap="square" lIns="36000" tIns="36000" rIns="36000" bIns="36000" rtlCol="0" anchor="ctr"/>
          <a:lstStyle/>
          <a:p>
            <a:pPr algn="ctr" latinLnBrk="0"/>
            <a:endParaRPr lang="ko-KR" altLang="en-US" sz="1200" b="1" dirty="0">
              <a:solidFill>
                <a:srgbClr val="000000"/>
              </a:solidFill>
              <a:latin typeface="KoPub돋움체 Bold" panose="02020603020101020101" pitchFamily="18" charset="-127"/>
              <a:ea typeface="KoPub돋움체 Bold" panose="02020603020101020101" pitchFamily="18" charset="-127"/>
            </a:endParaRPr>
          </a:p>
        </p:txBody>
      </p:sp>
      <p:sp>
        <p:nvSpPr>
          <p:cNvPr id="29" name="사각형 설명선 28"/>
          <p:cNvSpPr/>
          <p:nvPr/>
        </p:nvSpPr>
        <p:spPr bwMode="auto">
          <a:xfrm>
            <a:off x="4968552" y="2150892"/>
            <a:ext cx="1411899" cy="284737"/>
          </a:xfrm>
          <a:prstGeom prst="wedgeRectCallout">
            <a:avLst>
              <a:gd name="adj1" fmla="val -70715"/>
              <a:gd name="adj2" fmla="val -33229"/>
            </a:avLst>
          </a:prstGeom>
          <a:solidFill>
            <a:schemeClr val="bg1">
              <a:lumMod val="75000"/>
            </a:schemeClr>
          </a:solidFill>
          <a:ln>
            <a:noFill/>
          </a:ln>
        </p:spPr>
        <p:txBody>
          <a:bodyPr wrap="square" lIns="36000" tIns="36000" rIns="36000" bIns="36000" rtlCol="0" anchor="ctr"/>
          <a:lstStyle/>
          <a:p>
            <a:pPr algn="ctr" latinLnBrk="0"/>
            <a:r>
              <a:rPr lang="ko-KR" altLang="en-US" sz="1000" smtClean="0">
                <a:solidFill>
                  <a:srgbClr val="000000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스캔한 센서 번호가 표시</a:t>
            </a:r>
            <a:endParaRPr lang="ko-KR" altLang="en-US" sz="1000" dirty="0">
              <a:solidFill>
                <a:srgbClr val="000000"/>
              </a:solidFill>
              <a:latin typeface="KoPub돋움체 Bold" panose="02020603020101020101" pitchFamily="18" charset="-127"/>
              <a:ea typeface="KoPub돋움체 Bold" panose="02020603020101020101" pitchFamily="18" charset="-127"/>
            </a:endParaRPr>
          </a:p>
        </p:txBody>
      </p:sp>
      <p:sp>
        <p:nvSpPr>
          <p:cNvPr id="40" name="직사각형 39"/>
          <p:cNvSpPr/>
          <p:nvPr/>
        </p:nvSpPr>
        <p:spPr>
          <a:xfrm>
            <a:off x="793807" y="3755475"/>
            <a:ext cx="7285969" cy="3939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lnSpc>
                <a:spcPct val="140000"/>
              </a:lnSpc>
            </a:pPr>
            <a:r>
              <a:rPr lang="en-US" altLang="ko-KR" sz="1400" b="1" dirty="0" smtClean="0">
                <a:solidFill>
                  <a:prstClr val="black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  <a:cs typeface="Arial" panose="020B0604020202020204" pitchFamily="34" charset="0"/>
              </a:rPr>
              <a:t>- </a:t>
            </a:r>
            <a:r>
              <a:rPr lang="ko-KR" altLang="en-US" sz="1400" b="1" dirty="0" smtClean="0">
                <a:solidFill>
                  <a:prstClr val="black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  <a:cs typeface="Arial" panose="020B0604020202020204" pitchFamily="34" charset="0"/>
              </a:rPr>
              <a:t>수거 사유를 입력하고 사진선택란에서 </a:t>
            </a:r>
            <a:r>
              <a:rPr lang="ko-KR" altLang="en-US" sz="1400" b="1" dirty="0" err="1" smtClean="0">
                <a:solidFill>
                  <a:prstClr val="black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  <a:cs typeface="Arial" panose="020B0604020202020204" pitchFamily="34" charset="0"/>
              </a:rPr>
              <a:t>사진종류를</a:t>
            </a:r>
            <a:r>
              <a:rPr lang="ko-KR" altLang="en-US" sz="1400" b="1" dirty="0" smtClean="0">
                <a:solidFill>
                  <a:prstClr val="black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  <a:cs typeface="Arial" panose="020B0604020202020204" pitchFamily="34" charset="0"/>
              </a:rPr>
              <a:t> 선택한 후       버튼을 클릭하여 사진을 입력한다</a:t>
            </a:r>
            <a:endParaRPr lang="en-US" altLang="ko-KR" sz="1400" b="1" dirty="0" smtClean="0">
              <a:solidFill>
                <a:prstClr val="black"/>
              </a:solidFill>
              <a:latin typeface="KoPub돋움체 Bold" panose="02020603020101020101" pitchFamily="18" charset="-127"/>
              <a:ea typeface="KoPub돋움체 Bold" panose="02020603020101020101" pitchFamily="18" charset="-127"/>
              <a:cs typeface="Arial" panose="020B0604020202020204" pitchFamily="34" charset="0"/>
            </a:endParaRPr>
          </a:p>
        </p:txBody>
      </p:sp>
      <p:pic>
        <p:nvPicPr>
          <p:cNvPr id="8" name="그림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77967" y="4149429"/>
            <a:ext cx="2154793" cy="1023226"/>
          </a:xfrm>
          <a:prstGeom prst="rect">
            <a:avLst/>
          </a:prstGeom>
        </p:spPr>
      </p:pic>
      <p:sp>
        <p:nvSpPr>
          <p:cNvPr id="27" name="직사각형 26"/>
          <p:cNvSpPr/>
          <p:nvPr/>
        </p:nvSpPr>
        <p:spPr bwMode="auto">
          <a:xfrm>
            <a:off x="862965" y="4152900"/>
            <a:ext cx="950595" cy="273573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txBody>
          <a:bodyPr wrap="square" lIns="36000" tIns="36000" rIns="36000" bIns="36000" rtlCol="0" anchor="ctr"/>
          <a:lstStyle/>
          <a:p>
            <a:pPr algn="ctr" latinLnBrk="0"/>
            <a:endParaRPr lang="ko-KR" altLang="en-US" sz="1200" b="1" dirty="0">
              <a:solidFill>
                <a:srgbClr val="000000"/>
              </a:solidFill>
              <a:latin typeface="KoPub돋움체 Bold" panose="02020603020101020101" pitchFamily="18" charset="-127"/>
              <a:ea typeface="KoPub돋움체 Bold" panose="02020603020101020101" pitchFamily="18" charset="-127"/>
            </a:endParaRPr>
          </a:p>
        </p:txBody>
      </p:sp>
      <p:sp>
        <p:nvSpPr>
          <p:cNvPr id="35" name="사각형 설명선 34"/>
          <p:cNvSpPr/>
          <p:nvPr/>
        </p:nvSpPr>
        <p:spPr bwMode="auto">
          <a:xfrm>
            <a:off x="1107611" y="4754319"/>
            <a:ext cx="1056470" cy="284737"/>
          </a:xfrm>
          <a:prstGeom prst="wedgeRectCallout">
            <a:avLst>
              <a:gd name="adj1" fmla="val -38333"/>
              <a:gd name="adj2" fmla="val -148304"/>
            </a:avLst>
          </a:prstGeom>
          <a:solidFill>
            <a:schemeClr val="bg1">
              <a:lumMod val="75000"/>
            </a:schemeClr>
          </a:solidFill>
          <a:ln>
            <a:noFill/>
          </a:ln>
        </p:spPr>
        <p:txBody>
          <a:bodyPr wrap="square" lIns="36000" tIns="36000" rIns="36000" bIns="36000" rtlCol="0" anchor="ctr"/>
          <a:lstStyle/>
          <a:p>
            <a:pPr algn="ctr" latinLnBrk="0"/>
            <a:r>
              <a:rPr lang="ko-KR" altLang="en-US" sz="1000" dirty="0" smtClean="0">
                <a:solidFill>
                  <a:srgbClr val="000000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수거 사유 선택</a:t>
            </a:r>
            <a:endParaRPr lang="ko-KR" altLang="en-US" sz="1000" dirty="0">
              <a:solidFill>
                <a:srgbClr val="000000"/>
              </a:solidFill>
              <a:latin typeface="KoPub돋움체 Bold" panose="02020603020101020101" pitchFamily="18" charset="-127"/>
              <a:ea typeface="KoPub돋움체 Bold" panose="02020603020101020101" pitchFamily="18" charset="-127"/>
            </a:endParaRPr>
          </a:p>
        </p:txBody>
      </p:sp>
      <p:pic>
        <p:nvPicPr>
          <p:cNvPr id="10" name="그림 9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270584" y="3831071"/>
            <a:ext cx="303720" cy="276109"/>
          </a:xfrm>
          <a:prstGeom prst="rect">
            <a:avLst/>
          </a:prstGeom>
        </p:spPr>
      </p:pic>
      <p:sp>
        <p:nvSpPr>
          <p:cNvPr id="38" name="직사각형 37"/>
          <p:cNvSpPr/>
          <p:nvPr/>
        </p:nvSpPr>
        <p:spPr bwMode="auto">
          <a:xfrm>
            <a:off x="2714625" y="4182687"/>
            <a:ext cx="280035" cy="249382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txBody>
          <a:bodyPr wrap="square" lIns="36000" tIns="36000" rIns="36000" bIns="36000" rtlCol="0" anchor="ctr"/>
          <a:lstStyle/>
          <a:p>
            <a:pPr algn="ctr" latinLnBrk="0"/>
            <a:endParaRPr lang="ko-KR" altLang="en-US" sz="1200" b="1" dirty="0">
              <a:solidFill>
                <a:srgbClr val="000000"/>
              </a:solidFill>
              <a:latin typeface="KoPub돋움체 Bold" panose="02020603020101020101" pitchFamily="18" charset="-127"/>
              <a:ea typeface="KoPub돋움체 Bold" panose="02020603020101020101" pitchFamily="18" charset="-127"/>
            </a:endParaRPr>
          </a:p>
        </p:txBody>
      </p:sp>
      <p:sp>
        <p:nvSpPr>
          <p:cNvPr id="39" name="오른쪽 화살표 38"/>
          <p:cNvSpPr/>
          <p:nvPr/>
        </p:nvSpPr>
        <p:spPr bwMode="auto">
          <a:xfrm>
            <a:off x="3047762" y="4107180"/>
            <a:ext cx="652202" cy="422067"/>
          </a:xfrm>
          <a:prstGeom prst="rightArrow">
            <a:avLst/>
          </a:prstGeom>
          <a:solidFill>
            <a:schemeClr val="tx1">
              <a:lumMod val="65000"/>
              <a:lumOff val="35000"/>
            </a:schemeClr>
          </a:solidFill>
          <a:ln>
            <a:solidFill>
              <a:schemeClr val="tx1"/>
            </a:solidFill>
          </a:ln>
        </p:spPr>
        <p:txBody>
          <a:bodyPr wrap="square" lIns="36000" tIns="36000" rIns="36000" bIns="36000" rtlCol="0" anchor="ctr"/>
          <a:lstStyle/>
          <a:p>
            <a:pPr algn="ctr" latinLnBrk="0"/>
            <a:r>
              <a:rPr lang="ko-KR" altLang="en-US" sz="1050" b="1" dirty="0" smtClean="0">
                <a:solidFill>
                  <a:schemeClr val="bg1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클릭</a:t>
            </a:r>
            <a:endParaRPr lang="ko-KR" altLang="en-US" sz="1050" b="1" dirty="0">
              <a:solidFill>
                <a:schemeClr val="bg1"/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pic>
        <p:nvPicPr>
          <p:cNvPr id="11" name="그림 10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787196" y="4149430"/>
            <a:ext cx="1613995" cy="10232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90256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그림 1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4393" y="1753498"/>
            <a:ext cx="1698308" cy="1885680"/>
          </a:xfrm>
          <a:prstGeom prst="rect">
            <a:avLst/>
          </a:prstGeom>
        </p:spPr>
      </p:pic>
      <p:sp>
        <p:nvSpPr>
          <p:cNvPr id="3" name="텍스트 개체 틀 2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pPr lvl="0"/>
            <a:r>
              <a:rPr lang="ko-KR" altLang="en-US" sz="1400" b="1" spc="-50" dirty="0" err="1">
                <a:ln>
                  <a:solidFill>
                    <a:srgbClr val="4F81BD">
                      <a:alpha val="0"/>
                    </a:srgbClr>
                  </a:solidFill>
                </a:ln>
                <a:solidFill>
                  <a:prstClr val="black">
                    <a:lumMod val="65000"/>
                    <a:lumOff val="35000"/>
                  </a:prstClr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센서수거</a:t>
            </a:r>
            <a:endParaRPr lang="ko-KR" altLang="en-US" dirty="0">
              <a:latin typeface="KoPub돋움체 Bold" panose="02020603020101020101" pitchFamily="18" charset="-127"/>
              <a:ea typeface="KoPub돋움체 Bold" panose="02020603020101020101" pitchFamily="18" charset="-127"/>
            </a:endParaRPr>
          </a:p>
        </p:txBody>
      </p:sp>
      <p:sp>
        <p:nvSpPr>
          <p:cNvPr id="4" name="텍스트 개체 틀 3"/>
          <p:cNvSpPr>
            <a:spLocks noGrp="1"/>
          </p:cNvSpPr>
          <p:nvPr>
            <p:ph type="body" sz="quarter" idx="12"/>
          </p:nvPr>
        </p:nvSpPr>
        <p:spPr>
          <a:xfrm>
            <a:off x="699833" y="695473"/>
            <a:ext cx="3385922" cy="250058"/>
          </a:xfrm>
        </p:spPr>
        <p:txBody>
          <a:bodyPr/>
          <a:lstStyle/>
          <a:p>
            <a:pPr lvl="0" latinLnBrk="1">
              <a:spcBef>
                <a:spcPct val="0"/>
              </a:spcBef>
            </a:pPr>
            <a:r>
              <a:rPr lang="ko-KR" altLang="en-US" sz="1800" b="1" dirty="0" err="1">
                <a:solidFill>
                  <a:prstClr val="black">
                    <a:lumMod val="85000"/>
                    <a:lumOff val="15000"/>
                  </a:prstClr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수거등록</a:t>
            </a:r>
            <a:r>
              <a:rPr lang="ko-KR" altLang="en-US" sz="1800" b="1" dirty="0" smtClean="0">
                <a:solidFill>
                  <a:prstClr val="black">
                    <a:lumMod val="85000"/>
                    <a:lumOff val="15000"/>
                  </a:prstClr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 </a:t>
            </a:r>
            <a:r>
              <a:rPr lang="ko-KR" altLang="en-US" sz="1800" b="1" dirty="0">
                <a:solidFill>
                  <a:prstClr val="black">
                    <a:lumMod val="85000"/>
                    <a:lumOff val="15000"/>
                  </a:prstClr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입력</a:t>
            </a:r>
            <a:endParaRPr lang="en-US" altLang="ko-KR" sz="1800" b="1" dirty="0">
              <a:solidFill>
                <a:prstClr val="black">
                  <a:lumMod val="85000"/>
                  <a:lumOff val="15000"/>
                </a:prstClr>
              </a:solidFill>
              <a:latin typeface="KoPub돋움체 Bold" panose="02020603020101020101" pitchFamily="18" charset="-127"/>
              <a:ea typeface="KoPub돋움체 Bold" panose="02020603020101020101" pitchFamily="18" charset="-127"/>
            </a:endParaRPr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pPr lvl="0"/>
            <a:fld id="{694F9076-0A1F-456B-92F7-BFE186DAFD78}" type="slidenum">
              <a:rPr lang="en-US" altLang="ko-KR" sz="1200">
                <a:solidFill>
                  <a:prstClr val="white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pPr lvl="0"/>
              <a:t>15</a:t>
            </a:fld>
            <a:endParaRPr lang="ko-KR" altLang="en-US" sz="1200" dirty="0">
              <a:solidFill>
                <a:prstClr val="white"/>
              </a:solidFill>
              <a:latin typeface="KoPub돋움체 Bold" panose="02020603020101020101" pitchFamily="18" charset="-127"/>
              <a:ea typeface="KoPub돋움체 Bold" panose="02020603020101020101" pitchFamily="18" charset="-127"/>
            </a:endParaRPr>
          </a:p>
          <a:p>
            <a:endParaRPr lang="ko-KR" altLang="en-US" dirty="0">
              <a:latin typeface="KoPub돋움체 Bold" panose="02020603020101020101" pitchFamily="18" charset="-127"/>
              <a:ea typeface="KoPub돋움체 Bold" panose="02020603020101020101" pitchFamily="18" charset="-127"/>
            </a:endParaRPr>
          </a:p>
        </p:txBody>
      </p:sp>
      <p:sp>
        <p:nvSpPr>
          <p:cNvPr id="6" name="직사각형 5"/>
          <p:cNvSpPr/>
          <p:nvPr/>
        </p:nvSpPr>
        <p:spPr>
          <a:xfrm>
            <a:off x="776536" y="1069133"/>
            <a:ext cx="8204590" cy="4068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40000"/>
              </a:lnSpc>
            </a:pPr>
            <a:r>
              <a:rPr lang="en-US" altLang="ko-KR" sz="1600" b="1" dirty="0" smtClean="0">
                <a:solidFill>
                  <a:srgbClr val="FF0000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  <a:cs typeface="Arial" panose="020B0604020202020204" pitchFamily="34" charset="0"/>
              </a:rPr>
              <a:t>•</a:t>
            </a:r>
            <a:r>
              <a:rPr lang="en-US" altLang="ko-KR" sz="1600" b="1" dirty="0" smtClean="0">
                <a:latin typeface="KoPub돋움체 Bold" panose="02020603020101020101" pitchFamily="18" charset="-127"/>
                <a:ea typeface="KoPub돋움체 Bold" panose="02020603020101020101" pitchFamily="18" charset="-127"/>
                <a:cs typeface="Arial" panose="020B0604020202020204" pitchFamily="34" charset="0"/>
              </a:rPr>
              <a:t> </a:t>
            </a:r>
            <a:r>
              <a:rPr lang="ko-KR" altLang="en-US" sz="1600" b="1" dirty="0" err="1" smtClean="0">
                <a:latin typeface="KoPub돋움체 Bold" panose="02020603020101020101" pitchFamily="18" charset="-127"/>
                <a:ea typeface="KoPub돋움체 Bold" panose="02020603020101020101" pitchFamily="18" charset="-127"/>
                <a:cs typeface="Arial" panose="020B0604020202020204" pitchFamily="34" charset="0"/>
              </a:rPr>
              <a:t>수거처리</a:t>
            </a:r>
            <a:endParaRPr lang="en-US" altLang="ko-KR" sz="1400" b="1" dirty="0" smtClean="0">
              <a:latin typeface="KoPub돋움체 Bold" panose="02020603020101020101" pitchFamily="18" charset="-127"/>
              <a:ea typeface="KoPub돋움체 Bold" panose="02020603020101020101" pitchFamily="18" charset="-127"/>
              <a:cs typeface="Arial" panose="020B0604020202020204" pitchFamily="34" charset="0"/>
            </a:endParaRPr>
          </a:p>
        </p:txBody>
      </p:sp>
      <p:sp>
        <p:nvSpPr>
          <p:cNvPr id="17" name="직사각형 16"/>
          <p:cNvSpPr/>
          <p:nvPr/>
        </p:nvSpPr>
        <p:spPr>
          <a:xfrm>
            <a:off x="793807" y="1367164"/>
            <a:ext cx="4176143" cy="3939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285750" lvl="0" indent="-285750">
              <a:lnSpc>
                <a:spcPct val="140000"/>
              </a:lnSpc>
              <a:buFontTx/>
              <a:buChar char="-"/>
            </a:pPr>
            <a:r>
              <a:rPr lang="ko-KR" altLang="en-US" sz="1400" b="1" dirty="0" smtClean="0">
                <a:solidFill>
                  <a:prstClr val="black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  <a:cs typeface="Arial" panose="020B0604020202020204" pitchFamily="34" charset="0"/>
              </a:rPr>
              <a:t>         버튼을 클릭하면 등록한 센서가 수거 처리된다</a:t>
            </a:r>
            <a:endParaRPr lang="en-US" altLang="ko-KR" sz="1400" b="1" dirty="0" smtClean="0">
              <a:solidFill>
                <a:prstClr val="black"/>
              </a:solidFill>
              <a:latin typeface="KoPub돋움체 Bold" panose="02020603020101020101" pitchFamily="18" charset="-127"/>
              <a:ea typeface="KoPub돋움체 Bold" panose="02020603020101020101" pitchFamily="18" charset="-127"/>
              <a:cs typeface="Arial" panose="020B0604020202020204" pitchFamily="34" charset="0"/>
            </a:endParaRPr>
          </a:p>
        </p:txBody>
      </p:sp>
      <p:sp>
        <p:nvSpPr>
          <p:cNvPr id="40" name="직사각형 39"/>
          <p:cNvSpPr/>
          <p:nvPr/>
        </p:nvSpPr>
        <p:spPr>
          <a:xfrm>
            <a:off x="793807" y="3755475"/>
            <a:ext cx="5666936" cy="3939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lnSpc>
                <a:spcPct val="140000"/>
              </a:lnSpc>
            </a:pPr>
            <a:r>
              <a:rPr lang="en-US" altLang="ko-KR" sz="1400" b="1" dirty="0" smtClean="0">
                <a:solidFill>
                  <a:prstClr val="black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  <a:cs typeface="Arial" panose="020B0604020202020204" pitchFamily="34" charset="0"/>
              </a:rPr>
              <a:t>-      </a:t>
            </a:r>
            <a:r>
              <a:rPr lang="ko-KR" altLang="en-US" sz="1400" b="1" dirty="0" smtClean="0">
                <a:solidFill>
                  <a:prstClr val="black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  <a:cs typeface="Arial" panose="020B0604020202020204" pitchFamily="34" charset="0"/>
              </a:rPr>
              <a:t>버튼을 클릭하여 센서를 읽으면 수거가 처리되어 있는지 확인이 가능하다</a:t>
            </a:r>
            <a:endParaRPr lang="en-US" altLang="ko-KR" sz="1400" b="1" dirty="0" smtClean="0">
              <a:solidFill>
                <a:prstClr val="black"/>
              </a:solidFill>
              <a:latin typeface="KoPub돋움체 Bold" panose="02020603020101020101" pitchFamily="18" charset="-127"/>
              <a:ea typeface="KoPub돋움체 Bold" panose="02020603020101020101" pitchFamily="18" charset="-127"/>
              <a:cs typeface="Arial" panose="020B0604020202020204" pitchFamily="34" charset="0"/>
            </a:endParaRPr>
          </a:p>
        </p:txBody>
      </p:sp>
      <p:pic>
        <p:nvPicPr>
          <p:cNvPr id="22" name="그림 2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52788" y="1460736"/>
            <a:ext cx="555031" cy="226544"/>
          </a:xfrm>
          <a:prstGeom prst="rect">
            <a:avLst/>
          </a:prstGeom>
        </p:spPr>
      </p:pic>
      <p:sp>
        <p:nvSpPr>
          <p:cNvPr id="23" name="직사각형 22"/>
          <p:cNvSpPr/>
          <p:nvPr/>
        </p:nvSpPr>
        <p:spPr bwMode="auto">
          <a:xfrm>
            <a:off x="2158365" y="1767841"/>
            <a:ext cx="394335" cy="160020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txBody>
          <a:bodyPr wrap="square" lIns="36000" tIns="36000" rIns="36000" bIns="36000" rtlCol="0" anchor="ctr"/>
          <a:lstStyle/>
          <a:p>
            <a:pPr algn="ctr" latinLnBrk="0"/>
            <a:endParaRPr lang="ko-KR" altLang="en-US" sz="1200" b="1" dirty="0">
              <a:solidFill>
                <a:srgbClr val="000000"/>
              </a:solidFill>
              <a:latin typeface="KoPub돋움체 Bold" panose="02020603020101020101" pitchFamily="18" charset="-127"/>
              <a:ea typeface="KoPub돋움체 Bold" panose="02020603020101020101" pitchFamily="18" charset="-127"/>
            </a:endParaRPr>
          </a:p>
        </p:txBody>
      </p:sp>
      <p:pic>
        <p:nvPicPr>
          <p:cNvPr id="24" name="그림 2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52788" y="3846474"/>
            <a:ext cx="224310" cy="230061"/>
          </a:xfrm>
          <a:prstGeom prst="rect">
            <a:avLst/>
          </a:prstGeom>
        </p:spPr>
      </p:pic>
      <p:pic>
        <p:nvPicPr>
          <p:cNvPr id="14" name="그림 1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54393" y="4265726"/>
            <a:ext cx="4058216" cy="695422"/>
          </a:xfrm>
          <a:prstGeom prst="rect">
            <a:avLst/>
          </a:prstGeom>
        </p:spPr>
      </p:pic>
      <p:sp>
        <p:nvSpPr>
          <p:cNvPr id="28" name="직사각형 27"/>
          <p:cNvSpPr/>
          <p:nvPr/>
        </p:nvSpPr>
        <p:spPr bwMode="auto">
          <a:xfrm>
            <a:off x="1312545" y="4343400"/>
            <a:ext cx="584835" cy="281939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txBody>
          <a:bodyPr wrap="square" lIns="36000" tIns="36000" rIns="36000" bIns="36000" rtlCol="0" anchor="ctr"/>
          <a:lstStyle/>
          <a:p>
            <a:pPr algn="ctr" latinLnBrk="0"/>
            <a:endParaRPr lang="ko-KR" altLang="en-US" sz="1200" b="1" dirty="0">
              <a:solidFill>
                <a:srgbClr val="000000"/>
              </a:solidFill>
              <a:latin typeface="KoPub돋움체 Bold" panose="02020603020101020101" pitchFamily="18" charset="-127"/>
              <a:ea typeface="KoPub돋움체 Bold" panose="02020603020101020101" pitchFamily="18" charset="-127"/>
            </a:endParaRPr>
          </a:p>
        </p:txBody>
      </p:sp>
      <p:sp>
        <p:nvSpPr>
          <p:cNvPr id="30" name="사각형 설명선 29"/>
          <p:cNvSpPr/>
          <p:nvPr/>
        </p:nvSpPr>
        <p:spPr bwMode="auto">
          <a:xfrm>
            <a:off x="1825408" y="4935076"/>
            <a:ext cx="1336892" cy="284737"/>
          </a:xfrm>
          <a:prstGeom prst="wedgeRectCallout">
            <a:avLst>
              <a:gd name="adj1" fmla="val -38333"/>
              <a:gd name="adj2" fmla="val -148304"/>
            </a:avLst>
          </a:prstGeom>
          <a:solidFill>
            <a:schemeClr val="bg1">
              <a:lumMod val="75000"/>
            </a:schemeClr>
          </a:solidFill>
          <a:ln>
            <a:noFill/>
          </a:ln>
        </p:spPr>
        <p:txBody>
          <a:bodyPr wrap="square" lIns="36000" tIns="36000" rIns="36000" bIns="36000" rtlCol="0" anchor="ctr"/>
          <a:lstStyle/>
          <a:p>
            <a:pPr algn="ctr" latinLnBrk="0"/>
            <a:r>
              <a:rPr lang="ko-KR" altLang="en-US" sz="1000" dirty="0" smtClean="0">
                <a:solidFill>
                  <a:srgbClr val="000000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수거가 완료된 상태</a:t>
            </a:r>
            <a:endParaRPr lang="ko-KR" altLang="en-US" sz="1000" dirty="0">
              <a:solidFill>
                <a:srgbClr val="000000"/>
              </a:solidFill>
              <a:latin typeface="KoPub돋움체 Bold" panose="02020603020101020101" pitchFamily="18" charset="-127"/>
              <a:ea typeface="KoPub돋움체 Bold" panose="0202060302010102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5405884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5" name="그림 6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87714" y="3885551"/>
            <a:ext cx="1712547" cy="1664710"/>
          </a:xfrm>
          <a:prstGeom prst="rect">
            <a:avLst/>
          </a:prstGeom>
        </p:spPr>
      </p:pic>
      <p:pic>
        <p:nvPicPr>
          <p:cNvPr id="31" name="그림 3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77010" y="3164511"/>
            <a:ext cx="1776149" cy="1275825"/>
          </a:xfrm>
          <a:prstGeom prst="rect">
            <a:avLst/>
          </a:prstGeom>
        </p:spPr>
      </p:pic>
      <p:sp>
        <p:nvSpPr>
          <p:cNvPr id="19" name="텍스트 개체 틀 2"/>
          <p:cNvSpPr>
            <a:spLocks noGrp="1"/>
          </p:cNvSpPr>
          <p:nvPr>
            <p:ph type="body" sz="quarter" idx="11"/>
          </p:nvPr>
        </p:nvSpPr>
        <p:spPr>
          <a:xfrm>
            <a:off x="613253" y="216209"/>
            <a:ext cx="3435350" cy="285440"/>
          </a:xfrm>
        </p:spPr>
        <p:txBody>
          <a:bodyPr/>
          <a:lstStyle/>
          <a:p>
            <a:pPr lvl="0"/>
            <a:r>
              <a:rPr lang="ko-KR" altLang="en-US" sz="1400" b="1" spc="-50" dirty="0" err="1">
                <a:ln>
                  <a:solidFill>
                    <a:srgbClr val="4F81BD">
                      <a:alpha val="0"/>
                    </a:srgbClr>
                  </a:solidFill>
                </a:ln>
                <a:solidFill>
                  <a:prstClr val="black">
                    <a:lumMod val="65000"/>
                    <a:lumOff val="35000"/>
                  </a:prstClr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센서수거</a:t>
            </a:r>
            <a:endParaRPr lang="ko-KR" altLang="en-US" dirty="0">
              <a:latin typeface="KoPub돋움체 Bold" panose="02020603020101020101" pitchFamily="18" charset="-127"/>
              <a:ea typeface="KoPub돋움체 Bold" panose="02020603020101020101" pitchFamily="18" charset="-127"/>
            </a:endParaRPr>
          </a:p>
        </p:txBody>
      </p:sp>
      <p:sp>
        <p:nvSpPr>
          <p:cNvPr id="20" name="텍스트 개체 틀 3"/>
          <p:cNvSpPr>
            <a:spLocks noGrp="1"/>
          </p:cNvSpPr>
          <p:nvPr>
            <p:ph type="body" sz="quarter" idx="12"/>
          </p:nvPr>
        </p:nvSpPr>
        <p:spPr>
          <a:xfrm>
            <a:off x="699833" y="695473"/>
            <a:ext cx="3385922" cy="250058"/>
          </a:xfrm>
        </p:spPr>
        <p:txBody>
          <a:bodyPr/>
          <a:lstStyle/>
          <a:p>
            <a:pPr lvl="0" latinLnBrk="1">
              <a:spcBef>
                <a:spcPct val="0"/>
              </a:spcBef>
            </a:pPr>
            <a:r>
              <a:rPr lang="ko-KR" altLang="en-US" sz="1800" b="1" smtClean="0">
                <a:solidFill>
                  <a:prstClr val="black">
                    <a:lumMod val="85000"/>
                    <a:lumOff val="15000"/>
                  </a:prstClr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수기입력 모드</a:t>
            </a:r>
            <a:endParaRPr lang="en-US" altLang="ko-KR" sz="1800" b="1" dirty="0">
              <a:solidFill>
                <a:prstClr val="black">
                  <a:lumMod val="85000"/>
                  <a:lumOff val="15000"/>
                </a:prstClr>
              </a:solidFill>
              <a:latin typeface="KoPub돋움체 Bold" panose="02020603020101020101" pitchFamily="18" charset="-127"/>
              <a:ea typeface="KoPub돋움체 Bold" panose="02020603020101020101" pitchFamily="18" charset="-127"/>
            </a:endParaRPr>
          </a:p>
        </p:txBody>
      </p:sp>
      <p:sp>
        <p:nvSpPr>
          <p:cNvPr id="21" name="텍스트 개체 틀 4"/>
          <p:cNvSpPr>
            <a:spLocks noGrp="1"/>
          </p:cNvSpPr>
          <p:nvPr>
            <p:ph type="body" sz="quarter" idx="13"/>
          </p:nvPr>
        </p:nvSpPr>
        <p:spPr>
          <a:xfrm>
            <a:off x="9514703" y="6540844"/>
            <a:ext cx="469555" cy="274683"/>
          </a:xfrm>
        </p:spPr>
        <p:txBody>
          <a:bodyPr/>
          <a:lstStyle/>
          <a:p>
            <a:pPr lvl="0"/>
            <a:r>
              <a:rPr lang="en-US" altLang="ko-KR" sz="1200" smtClean="0">
                <a:solidFill>
                  <a:prstClr val="white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15</a:t>
            </a:r>
            <a:endParaRPr lang="ko-KR" altLang="en-US" sz="1200" dirty="0">
              <a:solidFill>
                <a:prstClr val="white"/>
              </a:solidFill>
              <a:latin typeface="KoPub돋움체 Bold" panose="02020603020101020101" pitchFamily="18" charset="-127"/>
              <a:ea typeface="KoPub돋움체 Bold" panose="02020603020101020101" pitchFamily="18" charset="-127"/>
            </a:endParaRPr>
          </a:p>
          <a:p>
            <a:endParaRPr lang="ko-KR" altLang="en-US" dirty="0">
              <a:latin typeface="KoPub돋움체 Bold" panose="02020603020101020101" pitchFamily="18" charset="-127"/>
              <a:ea typeface="KoPub돋움체 Bold" panose="02020603020101020101" pitchFamily="18" charset="-127"/>
            </a:endParaRPr>
          </a:p>
        </p:txBody>
      </p:sp>
      <p:sp>
        <p:nvSpPr>
          <p:cNvPr id="22" name="직사각형 21"/>
          <p:cNvSpPr/>
          <p:nvPr/>
        </p:nvSpPr>
        <p:spPr>
          <a:xfrm>
            <a:off x="776536" y="1069133"/>
            <a:ext cx="8204590" cy="4068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40000"/>
              </a:lnSpc>
            </a:pPr>
            <a:r>
              <a:rPr lang="en-US" altLang="ko-KR" sz="1600" b="1" smtClean="0">
                <a:solidFill>
                  <a:srgbClr val="FF0000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  <a:cs typeface="Arial" panose="020B0604020202020204" pitchFamily="34" charset="0"/>
              </a:rPr>
              <a:t>•</a:t>
            </a:r>
            <a:r>
              <a:rPr lang="en-US" altLang="ko-KR" sz="1600" b="1" smtClean="0">
                <a:latin typeface="KoPub돋움체 Bold" panose="02020603020101020101" pitchFamily="18" charset="-127"/>
                <a:ea typeface="KoPub돋움체 Bold" panose="02020603020101020101" pitchFamily="18" charset="-127"/>
                <a:cs typeface="Arial" panose="020B0604020202020204" pitchFamily="34" charset="0"/>
              </a:rPr>
              <a:t> </a:t>
            </a:r>
            <a:r>
              <a:rPr lang="ko-KR" altLang="en-US" sz="1600" b="1" smtClean="0">
                <a:latin typeface="KoPub돋움체 Bold" panose="02020603020101020101" pitchFamily="18" charset="-127"/>
                <a:ea typeface="KoPub돋움체 Bold" panose="02020603020101020101" pitchFamily="18" charset="-127"/>
                <a:cs typeface="Arial" panose="020B0604020202020204" pitchFamily="34" charset="0"/>
              </a:rPr>
              <a:t>수기입력</a:t>
            </a:r>
            <a:endParaRPr lang="en-US" altLang="ko-KR" sz="1400" b="1" dirty="0" smtClean="0">
              <a:latin typeface="KoPub돋움체 Bold" panose="02020603020101020101" pitchFamily="18" charset="-127"/>
              <a:ea typeface="KoPub돋움체 Bold" panose="02020603020101020101" pitchFamily="18" charset="-127"/>
              <a:cs typeface="Arial" panose="020B0604020202020204" pitchFamily="34" charset="0"/>
            </a:endParaRPr>
          </a:p>
        </p:txBody>
      </p:sp>
      <p:sp>
        <p:nvSpPr>
          <p:cNvPr id="23" name="직사각형 22"/>
          <p:cNvSpPr/>
          <p:nvPr/>
        </p:nvSpPr>
        <p:spPr>
          <a:xfrm>
            <a:off x="793807" y="1367164"/>
            <a:ext cx="7851429" cy="9971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lvl="0" indent="-285750">
              <a:lnSpc>
                <a:spcPct val="140000"/>
              </a:lnSpc>
              <a:buFontTx/>
              <a:buChar char="-"/>
            </a:pPr>
            <a:r>
              <a:rPr lang="ko-KR" altLang="en-US" sz="1400" b="1" smtClean="0">
                <a:solidFill>
                  <a:prstClr val="black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  <a:cs typeface="Arial" panose="020B0604020202020204" pitchFamily="34" charset="0"/>
              </a:rPr>
              <a:t>    버튼을 클릭하면 수기 모드</a:t>
            </a:r>
            <a:r>
              <a:rPr lang="en-US" altLang="ko-KR" sz="1400" b="1" smtClean="0">
                <a:solidFill>
                  <a:prstClr val="black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  <a:cs typeface="Arial" panose="020B0604020202020204" pitchFamily="34" charset="0"/>
              </a:rPr>
              <a:t>(      )</a:t>
            </a:r>
            <a:r>
              <a:rPr lang="ko-KR" altLang="en-US" sz="1400" b="1" smtClean="0">
                <a:solidFill>
                  <a:prstClr val="black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  <a:cs typeface="Arial" panose="020B0604020202020204" pitchFamily="34" charset="0"/>
              </a:rPr>
              <a:t>로 변경되며</a:t>
            </a:r>
            <a:r>
              <a:rPr lang="en-US" altLang="ko-KR" sz="1400" b="1" smtClean="0">
                <a:solidFill>
                  <a:prstClr val="black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  <a:cs typeface="Arial" panose="020B0604020202020204" pitchFamily="34" charset="0"/>
              </a:rPr>
              <a:t>, </a:t>
            </a:r>
            <a:r>
              <a:rPr lang="ko-KR" altLang="en-US" sz="1400" b="1" smtClean="0">
                <a:solidFill>
                  <a:prstClr val="black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  <a:cs typeface="Arial" panose="020B0604020202020204" pitchFamily="34" charset="0"/>
              </a:rPr>
              <a:t>한번더 클릭시 해제된다</a:t>
            </a:r>
            <a:endParaRPr lang="en-US" altLang="ko-KR" sz="1400" b="1" smtClean="0">
              <a:solidFill>
                <a:prstClr val="black"/>
              </a:solidFill>
              <a:latin typeface="KoPub돋움체 Bold" panose="02020603020101020101" pitchFamily="18" charset="-127"/>
              <a:ea typeface="KoPub돋움체 Bold" panose="02020603020101020101" pitchFamily="18" charset="-127"/>
              <a:cs typeface="Arial" panose="020B0604020202020204" pitchFamily="34" charset="0"/>
            </a:endParaRPr>
          </a:p>
          <a:p>
            <a:pPr marL="285750" lvl="0" indent="-285750">
              <a:lnSpc>
                <a:spcPct val="140000"/>
              </a:lnSpc>
              <a:buFontTx/>
              <a:buChar char="-"/>
            </a:pPr>
            <a:r>
              <a:rPr lang="ko-KR" altLang="en-US" sz="1400" b="1" smtClean="0">
                <a:solidFill>
                  <a:prstClr val="black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  <a:cs typeface="Arial" panose="020B0604020202020204" pitchFamily="34" charset="0"/>
              </a:rPr>
              <a:t>수기입력 모드에서 지도 내 조회된 센서를 선택하거나</a:t>
            </a:r>
            <a:r>
              <a:rPr lang="en-US" altLang="ko-KR" sz="1400" b="1" smtClean="0">
                <a:solidFill>
                  <a:prstClr val="black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  <a:cs typeface="Arial" panose="020B0604020202020204" pitchFamily="34" charset="0"/>
              </a:rPr>
              <a:t>, </a:t>
            </a:r>
          </a:p>
          <a:p>
            <a:pPr lvl="0">
              <a:lnSpc>
                <a:spcPct val="140000"/>
              </a:lnSpc>
            </a:pPr>
            <a:r>
              <a:rPr lang="en-US" altLang="ko-KR" sz="1400" b="1" smtClean="0">
                <a:solidFill>
                  <a:prstClr val="black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  <a:cs typeface="Arial" panose="020B0604020202020204" pitchFamily="34" charset="0"/>
              </a:rPr>
              <a:t>            </a:t>
            </a:r>
            <a:r>
              <a:rPr lang="ko-KR" altLang="en-US" sz="1400" b="1" smtClean="0">
                <a:solidFill>
                  <a:prstClr val="black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  <a:cs typeface="Arial" panose="020B0604020202020204" pitchFamily="34" charset="0"/>
              </a:rPr>
              <a:t>버튼을 클릭하여 사이트에 등록된 센서를</a:t>
            </a:r>
            <a:r>
              <a:rPr lang="en-US" altLang="ko-KR" sz="1400" b="1">
                <a:solidFill>
                  <a:prstClr val="black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  <a:cs typeface="Arial" panose="020B0604020202020204" pitchFamily="34" charset="0"/>
              </a:rPr>
              <a:t> </a:t>
            </a:r>
            <a:r>
              <a:rPr lang="ko-KR" altLang="en-US" sz="1400" b="1" smtClean="0">
                <a:solidFill>
                  <a:prstClr val="black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  <a:cs typeface="Arial" panose="020B0604020202020204" pitchFamily="34" charset="0"/>
              </a:rPr>
              <a:t>조회하여 선택할 수 있다</a:t>
            </a:r>
            <a:endParaRPr lang="en-US" altLang="ko-KR" sz="1400" b="1" smtClean="0">
              <a:solidFill>
                <a:prstClr val="black"/>
              </a:solidFill>
              <a:latin typeface="KoPub돋움체 Bold" panose="02020603020101020101" pitchFamily="18" charset="-127"/>
              <a:ea typeface="KoPub돋움체 Bold" panose="02020603020101020101" pitchFamily="18" charset="-127"/>
              <a:cs typeface="Arial" panose="020B0604020202020204" pitchFamily="34" charset="0"/>
            </a:endParaRPr>
          </a:p>
        </p:txBody>
      </p:sp>
      <p:sp>
        <p:nvSpPr>
          <p:cNvPr id="26" name="직사각형 25"/>
          <p:cNvSpPr/>
          <p:nvPr/>
        </p:nvSpPr>
        <p:spPr bwMode="auto">
          <a:xfrm>
            <a:off x="1845896" y="3189627"/>
            <a:ext cx="178118" cy="187054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txBody>
          <a:bodyPr wrap="square" lIns="36000" tIns="36000" rIns="36000" bIns="36000" rtlCol="0" anchor="ctr"/>
          <a:lstStyle/>
          <a:p>
            <a:pPr algn="ctr" latinLnBrk="0"/>
            <a:endParaRPr lang="ko-KR" altLang="en-US" sz="1200" b="1" dirty="0">
              <a:solidFill>
                <a:srgbClr val="000000"/>
              </a:solidFill>
              <a:latin typeface="KoPub돋움체 Bold" panose="02020603020101020101" pitchFamily="18" charset="-127"/>
              <a:ea typeface="KoPub돋움체 Bold" panose="02020603020101020101" pitchFamily="18" charset="-127"/>
            </a:endParaRPr>
          </a:p>
        </p:txBody>
      </p:sp>
      <p:pic>
        <p:nvPicPr>
          <p:cNvPr id="33" name="그림 3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52788" y="1461286"/>
            <a:ext cx="275761" cy="261973"/>
          </a:xfrm>
          <a:prstGeom prst="rect">
            <a:avLst/>
          </a:prstGeom>
        </p:spPr>
      </p:pic>
      <p:pic>
        <p:nvPicPr>
          <p:cNvPr id="34" name="그림 3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33172" y="1469626"/>
            <a:ext cx="232689" cy="226872"/>
          </a:xfrm>
          <a:prstGeom prst="rect">
            <a:avLst/>
          </a:prstGeom>
        </p:spPr>
      </p:pic>
      <p:sp>
        <p:nvSpPr>
          <p:cNvPr id="35" name="사각형 설명선 34"/>
          <p:cNvSpPr/>
          <p:nvPr/>
        </p:nvSpPr>
        <p:spPr bwMode="auto">
          <a:xfrm>
            <a:off x="1806411" y="3667648"/>
            <a:ext cx="500494" cy="284737"/>
          </a:xfrm>
          <a:prstGeom prst="wedgeRectCallout">
            <a:avLst>
              <a:gd name="adj1" fmla="val -23385"/>
              <a:gd name="adj2" fmla="val -145385"/>
            </a:avLst>
          </a:prstGeom>
          <a:solidFill>
            <a:schemeClr val="bg1">
              <a:lumMod val="75000"/>
            </a:schemeClr>
          </a:solidFill>
          <a:ln>
            <a:noFill/>
          </a:ln>
        </p:spPr>
        <p:txBody>
          <a:bodyPr wrap="square" lIns="36000" tIns="36000" rIns="36000" bIns="36000" rtlCol="0" anchor="ctr"/>
          <a:lstStyle/>
          <a:p>
            <a:pPr algn="ctr" latinLnBrk="0"/>
            <a:r>
              <a:rPr lang="ko-KR" altLang="en-US" sz="1000" smtClean="0">
                <a:solidFill>
                  <a:srgbClr val="000000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클릭</a:t>
            </a:r>
            <a:endParaRPr lang="ko-KR" altLang="en-US" sz="1000" dirty="0">
              <a:solidFill>
                <a:srgbClr val="000000"/>
              </a:solidFill>
              <a:latin typeface="KoPub돋움체 Bold" panose="02020603020101020101" pitchFamily="18" charset="-127"/>
              <a:ea typeface="KoPub돋움체 Bold" panose="02020603020101020101" pitchFamily="18" charset="-127"/>
            </a:endParaRPr>
          </a:p>
        </p:txBody>
      </p:sp>
      <p:sp>
        <p:nvSpPr>
          <p:cNvPr id="36" name="오른쪽 화살표 35"/>
          <p:cNvSpPr/>
          <p:nvPr/>
        </p:nvSpPr>
        <p:spPr bwMode="auto">
          <a:xfrm rot="1800000">
            <a:off x="3310680" y="3873988"/>
            <a:ext cx="419513" cy="323053"/>
          </a:xfrm>
          <a:prstGeom prst="rightArrow">
            <a:avLst/>
          </a:prstGeom>
          <a:solidFill>
            <a:schemeClr val="tx1">
              <a:lumMod val="65000"/>
              <a:lumOff val="35000"/>
            </a:schemeClr>
          </a:solidFill>
          <a:ln>
            <a:solidFill>
              <a:schemeClr val="tx1"/>
            </a:solidFill>
          </a:ln>
        </p:spPr>
        <p:txBody>
          <a:bodyPr wrap="square" lIns="36000" tIns="36000" rIns="36000" bIns="36000" rtlCol="0" anchor="ctr"/>
          <a:lstStyle/>
          <a:p>
            <a:pPr algn="ctr" latinLnBrk="0"/>
            <a:endParaRPr lang="ko-KR" altLang="en-US" sz="1200" b="1" dirty="0">
              <a:solidFill>
                <a:srgbClr val="000000"/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pic>
        <p:nvPicPr>
          <p:cNvPr id="38" name="그림 37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887714" y="2427138"/>
            <a:ext cx="1733889" cy="1271194"/>
          </a:xfrm>
          <a:prstGeom prst="rect">
            <a:avLst/>
          </a:prstGeom>
        </p:spPr>
      </p:pic>
      <p:sp>
        <p:nvSpPr>
          <p:cNvPr id="43" name="직사각형 42"/>
          <p:cNvSpPr/>
          <p:nvPr/>
        </p:nvSpPr>
        <p:spPr bwMode="auto">
          <a:xfrm>
            <a:off x="4583730" y="2928267"/>
            <a:ext cx="209249" cy="187054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txBody>
          <a:bodyPr wrap="square" lIns="36000" tIns="36000" rIns="36000" bIns="36000" rtlCol="0" anchor="ctr"/>
          <a:lstStyle/>
          <a:p>
            <a:pPr algn="ctr" latinLnBrk="0"/>
            <a:endParaRPr lang="ko-KR" altLang="en-US" sz="1200" b="1" dirty="0">
              <a:solidFill>
                <a:srgbClr val="000000"/>
              </a:solidFill>
              <a:latin typeface="KoPub돋움체 Bold" panose="02020603020101020101" pitchFamily="18" charset="-127"/>
              <a:ea typeface="KoPub돋움체 Bold" panose="02020603020101020101" pitchFamily="18" charset="-127"/>
            </a:endParaRPr>
          </a:p>
        </p:txBody>
      </p:sp>
      <p:pic>
        <p:nvPicPr>
          <p:cNvPr id="47" name="그림 46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187843" y="2056598"/>
            <a:ext cx="240576" cy="246907"/>
          </a:xfrm>
          <a:prstGeom prst="rect">
            <a:avLst/>
          </a:prstGeom>
        </p:spPr>
      </p:pic>
      <p:sp>
        <p:nvSpPr>
          <p:cNvPr id="50" name="오른쪽 화살표 49"/>
          <p:cNvSpPr/>
          <p:nvPr/>
        </p:nvSpPr>
        <p:spPr bwMode="auto">
          <a:xfrm>
            <a:off x="5690248" y="4502072"/>
            <a:ext cx="434607" cy="323053"/>
          </a:xfrm>
          <a:prstGeom prst="rightArrow">
            <a:avLst/>
          </a:prstGeom>
          <a:solidFill>
            <a:schemeClr val="tx1">
              <a:lumMod val="65000"/>
              <a:lumOff val="35000"/>
            </a:schemeClr>
          </a:solidFill>
          <a:ln>
            <a:solidFill>
              <a:schemeClr val="tx1"/>
            </a:solidFill>
          </a:ln>
        </p:spPr>
        <p:txBody>
          <a:bodyPr wrap="square" lIns="36000" tIns="36000" rIns="36000" bIns="36000" rtlCol="0" anchor="ctr"/>
          <a:lstStyle/>
          <a:p>
            <a:pPr algn="ctr" latinLnBrk="0"/>
            <a:endParaRPr lang="ko-KR" altLang="en-US" sz="1200" b="1" dirty="0">
              <a:solidFill>
                <a:srgbClr val="000000"/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pic>
        <p:nvPicPr>
          <p:cNvPr id="61" name="그림 60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214843" y="3698332"/>
            <a:ext cx="1562467" cy="1966144"/>
          </a:xfrm>
          <a:prstGeom prst="rect">
            <a:avLst/>
          </a:prstGeom>
        </p:spPr>
      </p:pic>
      <p:sp>
        <p:nvSpPr>
          <p:cNvPr id="62" name="직사각형 61"/>
          <p:cNvSpPr/>
          <p:nvPr/>
        </p:nvSpPr>
        <p:spPr bwMode="auto">
          <a:xfrm>
            <a:off x="5358411" y="4349743"/>
            <a:ext cx="178118" cy="187054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txBody>
          <a:bodyPr wrap="square" lIns="36000" tIns="36000" rIns="36000" bIns="36000" rtlCol="0" anchor="ctr"/>
          <a:lstStyle/>
          <a:p>
            <a:pPr algn="ctr" latinLnBrk="0"/>
            <a:endParaRPr lang="ko-KR" altLang="en-US" sz="1200" b="1" dirty="0">
              <a:solidFill>
                <a:srgbClr val="000000"/>
              </a:solidFill>
              <a:latin typeface="KoPub돋움체 Bold" panose="02020603020101020101" pitchFamily="18" charset="-127"/>
              <a:ea typeface="KoPub돋움체 Bold" panose="02020603020101020101" pitchFamily="18" charset="-127"/>
            </a:endParaRPr>
          </a:p>
        </p:txBody>
      </p:sp>
      <p:sp>
        <p:nvSpPr>
          <p:cNvPr id="63" name="오른쪽 화살표 62"/>
          <p:cNvSpPr/>
          <p:nvPr/>
        </p:nvSpPr>
        <p:spPr bwMode="auto">
          <a:xfrm rot="19800000">
            <a:off x="3310680" y="3350933"/>
            <a:ext cx="419513" cy="323053"/>
          </a:xfrm>
          <a:prstGeom prst="rightArrow">
            <a:avLst/>
          </a:prstGeom>
          <a:solidFill>
            <a:schemeClr val="tx1">
              <a:lumMod val="65000"/>
              <a:lumOff val="35000"/>
            </a:schemeClr>
          </a:solidFill>
          <a:ln>
            <a:solidFill>
              <a:schemeClr val="tx1"/>
            </a:solidFill>
          </a:ln>
        </p:spPr>
        <p:txBody>
          <a:bodyPr wrap="square" lIns="36000" tIns="36000" rIns="36000" bIns="36000" rtlCol="0" anchor="ctr"/>
          <a:lstStyle/>
          <a:p>
            <a:pPr algn="ctr" latinLnBrk="0"/>
            <a:endParaRPr lang="ko-KR" altLang="en-US" sz="1200" b="1" dirty="0">
              <a:solidFill>
                <a:srgbClr val="000000"/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64" name="사각형 설명선 63"/>
          <p:cNvSpPr/>
          <p:nvPr/>
        </p:nvSpPr>
        <p:spPr bwMode="auto">
          <a:xfrm>
            <a:off x="5008713" y="3793736"/>
            <a:ext cx="500494" cy="284737"/>
          </a:xfrm>
          <a:prstGeom prst="wedgeRectCallout">
            <a:avLst>
              <a:gd name="adj1" fmla="val 37930"/>
              <a:gd name="adj2" fmla="val 130989"/>
            </a:avLst>
          </a:prstGeom>
          <a:solidFill>
            <a:schemeClr val="bg1">
              <a:lumMod val="75000"/>
            </a:schemeClr>
          </a:solidFill>
          <a:ln>
            <a:noFill/>
          </a:ln>
        </p:spPr>
        <p:txBody>
          <a:bodyPr wrap="square" lIns="36000" tIns="36000" rIns="36000" bIns="36000" rtlCol="0" anchor="ctr"/>
          <a:lstStyle/>
          <a:p>
            <a:pPr algn="ctr" latinLnBrk="0"/>
            <a:endParaRPr lang="ko-KR" altLang="en-US" sz="1000" dirty="0">
              <a:solidFill>
                <a:srgbClr val="000000"/>
              </a:solidFill>
              <a:latin typeface="KoPub돋움체 Bold" panose="02020603020101020101" pitchFamily="18" charset="-127"/>
              <a:ea typeface="KoPub돋움체 Bold" panose="02020603020101020101" pitchFamily="18" charset="-127"/>
            </a:endParaRPr>
          </a:p>
        </p:txBody>
      </p:sp>
      <p:sp>
        <p:nvSpPr>
          <p:cNvPr id="66" name="직사각형 65"/>
          <p:cNvSpPr/>
          <p:nvPr/>
        </p:nvSpPr>
        <p:spPr bwMode="auto">
          <a:xfrm>
            <a:off x="6287530" y="4000500"/>
            <a:ext cx="1420570" cy="400050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txBody>
          <a:bodyPr wrap="square" lIns="36000" tIns="36000" rIns="36000" bIns="36000" rtlCol="0" anchor="ctr"/>
          <a:lstStyle/>
          <a:p>
            <a:pPr algn="ctr" latinLnBrk="0"/>
            <a:endParaRPr lang="ko-KR" altLang="en-US" sz="1200" b="1" dirty="0">
              <a:solidFill>
                <a:srgbClr val="000000"/>
              </a:solidFill>
              <a:latin typeface="KoPub돋움체 Bold" panose="02020603020101020101" pitchFamily="18" charset="-127"/>
              <a:ea typeface="KoPub돋움체 Bold" panose="02020603020101020101" pitchFamily="18" charset="-127"/>
            </a:endParaRPr>
          </a:p>
        </p:txBody>
      </p:sp>
      <p:sp>
        <p:nvSpPr>
          <p:cNvPr id="67" name="직사각형 66"/>
          <p:cNvSpPr/>
          <p:nvPr/>
        </p:nvSpPr>
        <p:spPr bwMode="auto">
          <a:xfrm>
            <a:off x="6287530" y="4810467"/>
            <a:ext cx="1420570" cy="559555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txBody>
          <a:bodyPr wrap="square" lIns="36000" tIns="36000" rIns="36000" bIns="36000" rtlCol="0" anchor="ctr"/>
          <a:lstStyle/>
          <a:p>
            <a:pPr algn="ctr" latinLnBrk="0"/>
            <a:endParaRPr lang="ko-KR" altLang="en-US" sz="1200" b="1" dirty="0">
              <a:solidFill>
                <a:srgbClr val="000000"/>
              </a:solidFill>
              <a:latin typeface="KoPub돋움체 Bold" panose="02020603020101020101" pitchFamily="18" charset="-127"/>
              <a:ea typeface="KoPub돋움체 Bold" panose="02020603020101020101" pitchFamily="18" charset="-127"/>
            </a:endParaRPr>
          </a:p>
        </p:txBody>
      </p:sp>
      <p:cxnSp>
        <p:nvCxnSpPr>
          <p:cNvPr id="68" name="꺾인 연결선 67"/>
          <p:cNvCxnSpPr/>
          <p:nvPr/>
        </p:nvCxnSpPr>
        <p:spPr>
          <a:xfrm>
            <a:off x="7708100" y="4168775"/>
            <a:ext cx="12700" cy="336238"/>
          </a:xfrm>
          <a:prstGeom prst="bentConnector3">
            <a:avLst>
              <a:gd name="adj1" fmla="val 1800000"/>
            </a:avLst>
          </a:prstGeom>
          <a:ln w="19050">
            <a:solidFill>
              <a:srgbClr val="FF0000"/>
            </a:solidFill>
            <a:prstDash val="sysDot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1" name="직사각형 70"/>
          <p:cNvSpPr/>
          <p:nvPr/>
        </p:nvSpPr>
        <p:spPr bwMode="auto">
          <a:xfrm>
            <a:off x="6471667" y="5414708"/>
            <a:ext cx="478358" cy="177327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txBody>
          <a:bodyPr wrap="square" lIns="36000" tIns="36000" rIns="36000" bIns="36000" rtlCol="0" anchor="ctr"/>
          <a:lstStyle/>
          <a:p>
            <a:pPr algn="ctr" latinLnBrk="0"/>
            <a:endParaRPr lang="ko-KR" altLang="en-US" sz="1200" b="1" dirty="0">
              <a:solidFill>
                <a:srgbClr val="000000"/>
              </a:solidFill>
              <a:latin typeface="KoPub돋움체 Bold" panose="02020603020101020101" pitchFamily="18" charset="-127"/>
              <a:ea typeface="KoPub돋움체 Bold" panose="02020603020101020101" pitchFamily="18" charset="-127"/>
            </a:endParaRPr>
          </a:p>
        </p:txBody>
      </p:sp>
      <p:cxnSp>
        <p:nvCxnSpPr>
          <p:cNvPr id="72" name="꺾인 연결선 71"/>
          <p:cNvCxnSpPr>
            <a:endCxn id="71" idx="3"/>
          </p:cNvCxnSpPr>
          <p:nvPr/>
        </p:nvCxnSpPr>
        <p:spPr>
          <a:xfrm flipH="1">
            <a:off x="6950025" y="5204545"/>
            <a:ext cx="758075" cy="298827"/>
          </a:xfrm>
          <a:prstGeom prst="bentConnector3">
            <a:avLst>
              <a:gd name="adj1" fmla="val -30155"/>
            </a:avLst>
          </a:prstGeom>
          <a:ln w="19050">
            <a:solidFill>
              <a:srgbClr val="FF0000"/>
            </a:solidFill>
            <a:prstDash val="sysDot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2" name="직사각형 81"/>
          <p:cNvSpPr/>
          <p:nvPr/>
        </p:nvSpPr>
        <p:spPr bwMode="auto">
          <a:xfrm>
            <a:off x="6287530" y="4450725"/>
            <a:ext cx="1420570" cy="172075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txBody>
          <a:bodyPr wrap="square" lIns="36000" tIns="36000" rIns="36000" bIns="36000" rtlCol="0" anchor="ctr"/>
          <a:lstStyle/>
          <a:p>
            <a:pPr algn="ctr" latinLnBrk="0"/>
            <a:endParaRPr lang="ko-KR" altLang="en-US" sz="1200" b="1" dirty="0">
              <a:solidFill>
                <a:srgbClr val="000000"/>
              </a:solidFill>
              <a:latin typeface="KoPub돋움체 Bold" panose="02020603020101020101" pitchFamily="18" charset="-127"/>
              <a:ea typeface="KoPub돋움체 Bold" panose="02020603020101020101" pitchFamily="18" charset="-127"/>
            </a:endParaRPr>
          </a:p>
        </p:txBody>
      </p:sp>
      <p:cxnSp>
        <p:nvCxnSpPr>
          <p:cNvPr id="83" name="꺾인 연결선 82"/>
          <p:cNvCxnSpPr/>
          <p:nvPr/>
        </p:nvCxnSpPr>
        <p:spPr>
          <a:xfrm>
            <a:off x="7708100" y="4587563"/>
            <a:ext cx="12700" cy="553482"/>
          </a:xfrm>
          <a:prstGeom prst="bentConnector3">
            <a:avLst>
              <a:gd name="adj1" fmla="val 1800000"/>
            </a:avLst>
          </a:prstGeom>
          <a:ln w="19050">
            <a:solidFill>
              <a:srgbClr val="FF0000"/>
            </a:solidFill>
            <a:prstDash val="sysDot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" name="사각형 설명선 44"/>
          <p:cNvSpPr/>
          <p:nvPr/>
        </p:nvSpPr>
        <p:spPr bwMode="auto">
          <a:xfrm>
            <a:off x="4761849" y="3302540"/>
            <a:ext cx="774680" cy="789400"/>
          </a:xfrm>
          <a:prstGeom prst="wedgeRectCallout">
            <a:avLst>
              <a:gd name="adj1" fmla="val -41720"/>
              <a:gd name="adj2" fmla="val -73552"/>
            </a:avLst>
          </a:prstGeom>
          <a:solidFill>
            <a:schemeClr val="bg1">
              <a:lumMod val="75000"/>
            </a:schemeClr>
          </a:solidFill>
          <a:ln>
            <a:noFill/>
          </a:ln>
        </p:spPr>
        <p:txBody>
          <a:bodyPr wrap="square" lIns="36000" tIns="36000" rIns="36000" bIns="36000" rtlCol="0" anchor="ctr"/>
          <a:lstStyle/>
          <a:p>
            <a:pPr algn="ctr" latinLnBrk="0"/>
            <a:r>
              <a:rPr lang="ko-KR" altLang="en-US" sz="1000" smtClean="0">
                <a:solidFill>
                  <a:srgbClr val="000000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지도 내 센서 또는</a:t>
            </a:r>
            <a:endParaRPr lang="en-US" altLang="ko-KR" sz="1000" smtClean="0">
              <a:solidFill>
                <a:srgbClr val="000000"/>
              </a:solidFill>
              <a:latin typeface="KoPub돋움체 Bold" panose="02020603020101020101" pitchFamily="18" charset="-127"/>
              <a:ea typeface="KoPub돋움체 Bold" panose="02020603020101020101" pitchFamily="18" charset="-127"/>
            </a:endParaRPr>
          </a:p>
          <a:p>
            <a:pPr algn="ctr" latinLnBrk="0"/>
            <a:r>
              <a:rPr lang="ko-KR" altLang="en-US" sz="1000" smtClean="0">
                <a:solidFill>
                  <a:srgbClr val="000000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검색 버튼</a:t>
            </a:r>
            <a:endParaRPr lang="en-US" altLang="ko-KR" sz="1000" smtClean="0">
              <a:solidFill>
                <a:srgbClr val="000000"/>
              </a:solidFill>
              <a:latin typeface="KoPub돋움체 Bold" panose="02020603020101020101" pitchFamily="18" charset="-127"/>
              <a:ea typeface="KoPub돋움체 Bold" panose="02020603020101020101" pitchFamily="18" charset="-127"/>
            </a:endParaRPr>
          </a:p>
          <a:p>
            <a:pPr algn="ctr" latinLnBrk="0"/>
            <a:r>
              <a:rPr lang="ko-KR" altLang="en-US" sz="1000" smtClean="0">
                <a:solidFill>
                  <a:srgbClr val="000000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클릭</a:t>
            </a:r>
            <a:endParaRPr lang="ko-KR" altLang="en-US" sz="1000" dirty="0">
              <a:solidFill>
                <a:srgbClr val="000000"/>
              </a:solidFill>
              <a:latin typeface="KoPub돋움체 Bold" panose="02020603020101020101" pitchFamily="18" charset="-127"/>
              <a:ea typeface="KoPub돋움체 Bold" panose="0202060302010102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27161634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3353211" y="3021720"/>
            <a:ext cx="3199595" cy="1015663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pPr algn="ctr">
              <a:buClr>
                <a:srgbClr val="663300"/>
              </a:buClr>
              <a:buSzPct val="70000"/>
              <a:buFont typeface="Wingdings 2" pitchFamily="18" charset="2"/>
              <a:buNone/>
            </a:pPr>
            <a:r>
              <a:rPr lang="ko-KR" altLang="en-US" sz="6000" spc="640" dirty="0" err="1" smtClean="0">
                <a:ln>
                  <a:solidFill>
                    <a:prstClr val="white">
                      <a:lumMod val="65000"/>
                      <a:alpha val="0"/>
                    </a:prstClr>
                  </a:solidFill>
                </a:ln>
                <a:solidFill>
                  <a:srgbClr val="0070C0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통신조회</a:t>
            </a:r>
            <a:endParaRPr lang="ko-KR" altLang="en-US" sz="6000" spc="640" dirty="0">
              <a:ln>
                <a:solidFill>
                  <a:prstClr val="white">
                    <a:lumMod val="65000"/>
                    <a:alpha val="0"/>
                  </a:prstClr>
                </a:solidFill>
              </a:ln>
              <a:solidFill>
                <a:srgbClr val="0070C0"/>
              </a:solidFill>
              <a:latin typeface="KoPub돋움체 Bold" panose="02020603020101020101" pitchFamily="18" charset="-127"/>
              <a:ea typeface="KoPub돋움체 Bold" panose="02020603020101020101" pitchFamily="18" charset="-127"/>
            </a:endParaRPr>
          </a:p>
        </p:txBody>
      </p:sp>
      <p:cxnSp>
        <p:nvCxnSpPr>
          <p:cNvPr id="8" name="직선 연결선 7"/>
          <p:cNvCxnSpPr/>
          <p:nvPr/>
        </p:nvCxnSpPr>
        <p:spPr bwMode="auto">
          <a:xfrm>
            <a:off x="2432799" y="4037383"/>
            <a:ext cx="1656000" cy="0"/>
          </a:xfrm>
          <a:prstGeom prst="line">
            <a:avLst/>
          </a:prstGeom>
          <a:noFill/>
          <a:ln w="9525" cap="flat" cmpd="sng" algn="ctr">
            <a:solidFill>
              <a:schemeClr val="bg1">
                <a:lumMod val="8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cxnSp>
      <p:cxnSp>
        <p:nvCxnSpPr>
          <p:cNvPr id="9" name="직선 연결선 8"/>
          <p:cNvCxnSpPr/>
          <p:nvPr/>
        </p:nvCxnSpPr>
        <p:spPr bwMode="auto">
          <a:xfrm>
            <a:off x="5778500" y="4037383"/>
            <a:ext cx="1656000" cy="0"/>
          </a:xfrm>
          <a:prstGeom prst="line">
            <a:avLst/>
          </a:prstGeom>
          <a:noFill/>
          <a:ln w="9525" cap="flat" cmpd="sng" algn="ctr">
            <a:solidFill>
              <a:schemeClr val="bg1">
                <a:lumMod val="8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cxnSp>
      <p:sp>
        <p:nvSpPr>
          <p:cNvPr id="6" name="직사각형 5">
            <a:extLst>
              <a:ext uri="{FF2B5EF4-FFF2-40B4-BE49-F238E27FC236}">
                <a16:creationId xmlns:a16="http://schemas.microsoft.com/office/drawing/2014/main" id="{51D8D2F2-0BB5-4223-8809-59D56D76229F}"/>
              </a:ext>
            </a:extLst>
          </p:cNvPr>
          <p:cNvSpPr/>
          <p:nvPr/>
        </p:nvSpPr>
        <p:spPr bwMode="auto">
          <a:xfrm>
            <a:off x="9589294" y="6592489"/>
            <a:ext cx="316706" cy="172820"/>
          </a:xfrm>
          <a:prstGeom prst="rect">
            <a:avLst/>
          </a:prstGeom>
          <a:gradFill flip="none" rotWithShape="1">
            <a:gsLst>
              <a:gs pos="0">
                <a:srgbClr val="0188A3"/>
              </a:gs>
              <a:gs pos="9000">
                <a:srgbClr val="01A9CD"/>
              </a:gs>
            </a:gsLst>
            <a:lin ang="0" scaled="1"/>
            <a:tileRect/>
          </a:gradFill>
          <a:ln>
            <a:noFill/>
          </a:ln>
        </p:spPr>
        <p:txBody>
          <a:bodyPr wrap="none" lIns="36000" tIns="36000" rIns="36000" bIns="36000" rtlCol="0" anchor="ctr"/>
          <a:lstStyle/>
          <a:p>
            <a:pPr algn="ctr"/>
            <a:fld id="{B130A1BD-F4EB-4E48-8B6E-36AEBB09C1A3}" type="slidenum">
              <a:rPr lang="en-US" altLang="ko-KR" sz="1200" smtClean="0">
                <a:solidFill>
                  <a:schemeClr val="bg1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17</a:t>
            </a:fld>
            <a:endParaRPr lang="ko-KR" altLang="en-US" sz="1200" dirty="0">
              <a:solidFill>
                <a:schemeClr val="bg1"/>
              </a:solidFill>
              <a:latin typeface="KoPub돋움체 Bold" panose="02020603020101020101" pitchFamily="18" charset="-127"/>
              <a:ea typeface="KoPub돋움체 Bold" panose="0202060302010102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8312100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4362" y="1849785"/>
            <a:ext cx="2148772" cy="3837946"/>
          </a:xfrm>
          <a:prstGeom prst="rect">
            <a:avLst/>
          </a:prstGeom>
        </p:spPr>
      </p:pic>
      <p:sp>
        <p:nvSpPr>
          <p:cNvPr id="3" name="텍스트 개체 틀 2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pPr lvl="0"/>
            <a:r>
              <a:rPr lang="ko-KR" altLang="en-US" sz="1400" b="1" spc="-50" dirty="0" err="1" smtClean="0">
                <a:ln>
                  <a:solidFill>
                    <a:srgbClr val="4F81BD">
                      <a:alpha val="0"/>
                    </a:srgbClr>
                  </a:solidFill>
                </a:ln>
                <a:solidFill>
                  <a:prstClr val="black">
                    <a:lumMod val="65000"/>
                    <a:lumOff val="35000"/>
                  </a:prstClr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통신조회</a:t>
            </a:r>
            <a:endParaRPr lang="ko-KR" altLang="en-US" dirty="0">
              <a:latin typeface="KoPub돋움체 Bold" panose="02020603020101020101" pitchFamily="18" charset="-127"/>
              <a:ea typeface="KoPub돋움체 Bold" panose="02020603020101020101" pitchFamily="18" charset="-127"/>
            </a:endParaRPr>
          </a:p>
        </p:txBody>
      </p:sp>
      <p:sp>
        <p:nvSpPr>
          <p:cNvPr id="4" name="텍스트 개체 틀 3"/>
          <p:cNvSpPr>
            <a:spLocks noGrp="1"/>
          </p:cNvSpPr>
          <p:nvPr>
            <p:ph type="body" sz="quarter" idx="12"/>
          </p:nvPr>
        </p:nvSpPr>
        <p:spPr>
          <a:xfrm>
            <a:off x="699833" y="695473"/>
            <a:ext cx="3385922" cy="250058"/>
          </a:xfrm>
        </p:spPr>
        <p:txBody>
          <a:bodyPr/>
          <a:lstStyle/>
          <a:p>
            <a:pPr lvl="0" latinLnBrk="1">
              <a:spcBef>
                <a:spcPct val="0"/>
              </a:spcBef>
            </a:pPr>
            <a:r>
              <a:rPr lang="ko-KR" altLang="en-US" sz="1800" b="1" dirty="0" err="1">
                <a:solidFill>
                  <a:prstClr val="black">
                    <a:lumMod val="85000"/>
                    <a:lumOff val="15000"/>
                  </a:prstClr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화면설명</a:t>
            </a:r>
            <a:endParaRPr lang="en-US" altLang="ko-KR" sz="1800" b="1" dirty="0">
              <a:solidFill>
                <a:prstClr val="black">
                  <a:lumMod val="85000"/>
                  <a:lumOff val="15000"/>
                </a:prstClr>
              </a:solidFill>
              <a:latin typeface="KoPub돋움체 Bold" panose="02020603020101020101" pitchFamily="18" charset="-127"/>
              <a:ea typeface="KoPub돋움체 Bold" panose="02020603020101020101" pitchFamily="18" charset="-127"/>
            </a:endParaRPr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pPr lvl="0"/>
            <a:fld id="{694F9076-0A1F-456B-92F7-BFE186DAFD78}" type="slidenum">
              <a:rPr lang="en-US" altLang="ko-KR" sz="1200">
                <a:solidFill>
                  <a:prstClr val="white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pPr lvl="0"/>
              <a:t>18</a:t>
            </a:fld>
            <a:endParaRPr lang="ko-KR" altLang="en-US" sz="1200" dirty="0">
              <a:solidFill>
                <a:prstClr val="white"/>
              </a:solidFill>
              <a:latin typeface="KoPub돋움체 Bold" panose="02020603020101020101" pitchFamily="18" charset="-127"/>
              <a:ea typeface="KoPub돋움체 Bold" panose="02020603020101020101" pitchFamily="18" charset="-127"/>
            </a:endParaRPr>
          </a:p>
          <a:p>
            <a:endParaRPr lang="ko-KR" altLang="en-US" dirty="0">
              <a:latin typeface="KoPub돋움체 Bold" panose="02020603020101020101" pitchFamily="18" charset="-127"/>
              <a:ea typeface="KoPub돋움체 Bold" panose="02020603020101020101" pitchFamily="18" charset="-127"/>
            </a:endParaRPr>
          </a:p>
        </p:txBody>
      </p:sp>
      <p:sp>
        <p:nvSpPr>
          <p:cNvPr id="6" name="직사각형 5"/>
          <p:cNvSpPr/>
          <p:nvPr/>
        </p:nvSpPr>
        <p:spPr>
          <a:xfrm>
            <a:off x="776536" y="1069133"/>
            <a:ext cx="8204590" cy="4370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40000"/>
              </a:lnSpc>
            </a:pPr>
            <a:r>
              <a:rPr lang="en-US" altLang="ko-KR" sz="1600" b="1" dirty="0" smtClean="0">
                <a:solidFill>
                  <a:srgbClr val="FF0000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  <a:cs typeface="Arial" panose="020B0604020202020204" pitchFamily="34" charset="0"/>
              </a:rPr>
              <a:t>•</a:t>
            </a:r>
            <a:r>
              <a:rPr lang="en-US" altLang="ko-KR" sz="1600" b="1" dirty="0" smtClean="0">
                <a:latin typeface="KoPub돋움체 Bold" panose="02020603020101020101" pitchFamily="18" charset="-127"/>
                <a:ea typeface="KoPub돋움체 Bold" panose="02020603020101020101" pitchFamily="18" charset="-127"/>
                <a:cs typeface="Arial" panose="020B0604020202020204" pitchFamily="34" charset="0"/>
              </a:rPr>
              <a:t> </a:t>
            </a:r>
            <a:r>
              <a:rPr lang="ko-KR" altLang="en-US" sz="1600" b="1" dirty="0" smtClean="0">
                <a:latin typeface="KoPub돋움체 Bold" panose="02020603020101020101" pitchFamily="18" charset="-127"/>
                <a:ea typeface="KoPub돋움체 Bold" panose="02020603020101020101" pitchFamily="18" charset="-127"/>
                <a:cs typeface="Arial" panose="020B0604020202020204" pitchFamily="34" charset="0"/>
              </a:rPr>
              <a:t>화면이동</a:t>
            </a:r>
            <a:endParaRPr lang="en-US" altLang="ko-KR" sz="1400" b="1" dirty="0" smtClean="0">
              <a:latin typeface="KoPub돋움체 Bold" panose="02020603020101020101" pitchFamily="18" charset="-127"/>
              <a:ea typeface="KoPub돋움체 Bold" panose="02020603020101020101" pitchFamily="18" charset="-127"/>
              <a:cs typeface="Arial" panose="020B0604020202020204" pitchFamily="34" charset="0"/>
            </a:endParaRPr>
          </a:p>
        </p:txBody>
      </p:sp>
      <p:sp>
        <p:nvSpPr>
          <p:cNvPr id="17" name="직사각형 16"/>
          <p:cNvSpPr/>
          <p:nvPr/>
        </p:nvSpPr>
        <p:spPr>
          <a:xfrm>
            <a:off x="793807" y="1367164"/>
            <a:ext cx="2820003" cy="3939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lnSpc>
                <a:spcPct val="140000"/>
              </a:lnSpc>
            </a:pPr>
            <a:r>
              <a:rPr lang="en-US" altLang="ko-KR" sz="1400" b="1" dirty="0">
                <a:solidFill>
                  <a:prstClr val="black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  <a:cs typeface="Arial" panose="020B0604020202020204" pitchFamily="34" charset="0"/>
              </a:rPr>
              <a:t>- </a:t>
            </a:r>
            <a:r>
              <a:rPr lang="ko-KR" altLang="en-US" sz="1400" b="1" dirty="0" smtClean="0">
                <a:solidFill>
                  <a:prstClr val="black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  <a:cs typeface="Arial" panose="020B0604020202020204" pitchFamily="34" charset="0"/>
              </a:rPr>
              <a:t>메뉴에서 </a:t>
            </a:r>
            <a:r>
              <a:rPr lang="ko-KR" altLang="en-US" sz="1400" b="1" dirty="0" err="1" smtClean="0">
                <a:solidFill>
                  <a:prstClr val="black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  <a:cs typeface="Arial" panose="020B0604020202020204" pitchFamily="34" charset="0"/>
              </a:rPr>
              <a:t>센서관리</a:t>
            </a:r>
            <a:r>
              <a:rPr lang="ko-KR" altLang="en-US" sz="1400" b="1" dirty="0" smtClean="0">
                <a:solidFill>
                  <a:prstClr val="black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  <a:cs typeface="Arial" panose="020B0604020202020204" pitchFamily="34" charset="0"/>
              </a:rPr>
              <a:t> </a:t>
            </a:r>
            <a:r>
              <a:rPr lang="en-US" altLang="ko-KR" sz="1400" b="1" dirty="0" smtClean="0">
                <a:solidFill>
                  <a:prstClr val="black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  <a:cs typeface="Arial" panose="020B0604020202020204" pitchFamily="34" charset="0"/>
              </a:rPr>
              <a:t>&gt; </a:t>
            </a:r>
            <a:r>
              <a:rPr lang="ko-KR" altLang="en-US" sz="1400" b="1" dirty="0" err="1" smtClean="0">
                <a:solidFill>
                  <a:prstClr val="black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  <a:cs typeface="Arial" panose="020B0604020202020204" pitchFamily="34" charset="0"/>
              </a:rPr>
              <a:t>통신조회</a:t>
            </a:r>
            <a:r>
              <a:rPr lang="ko-KR" altLang="en-US" sz="1400" b="1" dirty="0" smtClean="0">
                <a:solidFill>
                  <a:prstClr val="black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  <a:cs typeface="Arial" panose="020B0604020202020204" pitchFamily="34" charset="0"/>
              </a:rPr>
              <a:t> 선택</a:t>
            </a:r>
            <a:endParaRPr lang="en-US" altLang="ko-KR" sz="1400" b="1" dirty="0">
              <a:solidFill>
                <a:prstClr val="black"/>
              </a:solidFill>
              <a:latin typeface="KoPub돋움체 Bold" panose="02020603020101020101" pitchFamily="18" charset="-127"/>
              <a:ea typeface="KoPub돋움체 Bold" panose="02020603020101020101" pitchFamily="18" charset="-127"/>
              <a:cs typeface="Arial" panose="020B0604020202020204" pitchFamily="34" charset="0"/>
            </a:endParaRPr>
          </a:p>
        </p:txBody>
      </p:sp>
      <p:sp>
        <p:nvSpPr>
          <p:cNvPr id="38" name="직사각형 37"/>
          <p:cNvSpPr/>
          <p:nvPr/>
        </p:nvSpPr>
        <p:spPr bwMode="auto">
          <a:xfrm>
            <a:off x="864362" y="2187145"/>
            <a:ext cx="2111620" cy="331963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txBody>
          <a:bodyPr wrap="square" lIns="36000" tIns="36000" rIns="36000" bIns="36000" rtlCol="0" anchor="ctr"/>
          <a:lstStyle/>
          <a:p>
            <a:pPr algn="ctr" latinLnBrk="0"/>
            <a:endParaRPr lang="ko-KR" altLang="en-US" sz="1200" b="1" dirty="0">
              <a:solidFill>
                <a:srgbClr val="000000"/>
              </a:solidFill>
              <a:latin typeface="KoPub돋움체 Bold" panose="02020603020101020101" pitchFamily="18" charset="-127"/>
              <a:ea typeface="KoPub돋움체 Bold" panose="02020603020101020101" pitchFamily="18" charset="-127"/>
            </a:endParaRPr>
          </a:p>
        </p:txBody>
      </p:sp>
      <p:sp>
        <p:nvSpPr>
          <p:cNvPr id="39" name="직사각형 38"/>
          <p:cNvSpPr/>
          <p:nvPr/>
        </p:nvSpPr>
        <p:spPr bwMode="auto">
          <a:xfrm>
            <a:off x="4048603" y="1761117"/>
            <a:ext cx="2352197" cy="177337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txBody>
          <a:bodyPr wrap="square" lIns="36000" tIns="36000" rIns="36000" bIns="36000" rtlCol="0" anchor="ctr"/>
          <a:lstStyle/>
          <a:p>
            <a:pPr algn="ctr" latinLnBrk="0"/>
            <a:r>
              <a:rPr lang="ko-KR" altLang="en-US" sz="900" dirty="0" err="1" smtClean="0">
                <a:solidFill>
                  <a:srgbClr val="000000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조회버튼</a:t>
            </a:r>
            <a:endParaRPr lang="ko-KR" altLang="en-US" sz="900" dirty="0">
              <a:solidFill>
                <a:srgbClr val="000000"/>
              </a:solidFill>
              <a:latin typeface="KoPub돋움체 Bold" panose="02020603020101020101" pitchFamily="18" charset="-127"/>
              <a:ea typeface="KoPub돋움체 Bold" panose="02020603020101020101" pitchFamily="18" charset="-127"/>
            </a:endParaRPr>
          </a:p>
        </p:txBody>
      </p:sp>
      <p:sp>
        <p:nvSpPr>
          <p:cNvPr id="41" name="직사각형 40"/>
          <p:cNvSpPr/>
          <p:nvPr/>
        </p:nvSpPr>
        <p:spPr bwMode="auto">
          <a:xfrm>
            <a:off x="4048603" y="1937572"/>
            <a:ext cx="2352197" cy="197601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txBody>
          <a:bodyPr wrap="square" lIns="36000" tIns="36000" rIns="36000" bIns="36000" rtlCol="0" anchor="t"/>
          <a:lstStyle/>
          <a:p>
            <a:pPr algn="ctr" latinLnBrk="0"/>
            <a:r>
              <a:rPr lang="ko-KR" altLang="en-US" sz="800" dirty="0" smtClean="0">
                <a:solidFill>
                  <a:srgbClr val="000000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센서를 즉시 조회하거나 </a:t>
            </a:r>
            <a:r>
              <a:rPr lang="en-US" altLang="ko-KR" sz="800" dirty="0" smtClean="0">
                <a:solidFill>
                  <a:srgbClr val="000000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5</a:t>
            </a:r>
            <a:r>
              <a:rPr lang="ko-KR" altLang="en-US" sz="800" dirty="0" smtClean="0">
                <a:solidFill>
                  <a:srgbClr val="000000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초 주기로 조회하도록 한다</a:t>
            </a:r>
            <a:endParaRPr lang="ko-KR" altLang="en-US" sz="800" dirty="0">
              <a:solidFill>
                <a:srgbClr val="000000"/>
              </a:solidFill>
              <a:latin typeface="KoPub돋움체 Bold" panose="02020603020101020101" pitchFamily="18" charset="-127"/>
              <a:ea typeface="KoPub돋움체 Bold" panose="02020603020101020101" pitchFamily="18" charset="-127"/>
            </a:endParaRPr>
          </a:p>
        </p:txBody>
      </p:sp>
      <p:cxnSp>
        <p:nvCxnSpPr>
          <p:cNvPr id="42" name="꺾인 연결선 41"/>
          <p:cNvCxnSpPr>
            <a:stCxn id="38" idx="3"/>
            <a:endCxn id="39" idx="1"/>
          </p:cNvCxnSpPr>
          <p:nvPr/>
        </p:nvCxnSpPr>
        <p:spPr>
          <a:xfrm flipV="1">
            <a:off x="2975982" y="1849786"/>
            <a:ext cx="1072621" cy="503341"/>
          </a:xfrm>
          <a:prstGeom prst="bentConnector3">
            <a:avLst>
              <a:gd name="adj1" fmla="val 50000"/>
            </a:avLst>
          </a:prstGeom>
          <a:ln w="19050">
            <a:solidFill>
              <a:srgbClr val="FF0000"/>
            </a:solidFill>
            <a:prstDash val="sysDot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5" name="직사각형 54"/>
          <p:cNvSpPr/>
          <p:nvPr/>
        </p:nvSpPr>
        <p:spPr bwMode="auto">
          <a:xfrm>
            <a:off x="857465" y="3250276"/>
            <a:ext cx="2118517" cy="2069869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txBody>
          <a:bodyPr wrap="square" lIns="36000" tIns="36000" rIns="36000" bIns="36000" rtlCol="0" anchor="ctr"/>
          <a:lstStyle/>
          <a:p>
            <a:pPr algn="ctr" latinLnBrk="0"/>
            <a:endParaRPr lang="ko-KR" altLang="en-US" sz="1200" b="1" dirty="0">
              <a:solidFill>
                <a:srgbClr val="000000"/>
              </a:solidFill>
              <a:latin typeface="KoPub돋움체 Bold" panose="02020603020101020101" pitchFamily="18" charset="-127"/>
              <a:ea typeface="KoPub돋움체 Bold" panose="02020603020101020101" pitchFamily="18" charset="-127"/>
            </a:endParaRPr>
          </a:p>
        </p:txBody>
      </p:sp>
      <p:sp>
        <p:nvSpPr>
          <p:cNvPr id="59" name="직사각형 58"/>
          <p:cNvSpPr/>
          <p:nvPr/>
        </p:nvSpPr>
        <p:spPr bwMode="auto">
          <a:xfrm>
            <a:off x="4048602" y="3461492"/>
            <a:ext cx="2352197" cy="196108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txBody>
          <a:bodyPr wrap="square" lIns="36000" tIns="36000" rIns="36000" bIns="36000" rtlCol="0" anchor="ctr"/>
          <a:lstStyle/>
          <a:p>
            <a:pPr algn="ctr" latinLnBrk="0"/>
            <a:r>
              <a:rPr lang="ko-KR" altLang="en-US" sz="900" dirty="0" smtClean="0">
                <a:solidFill>
                  <a:srgbClr val="000000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정보 표시</a:t>
            </a:r>
            <a:endParaRPr lang="ko-KR" altLang="en-US" sz="900" dirty="0">
              <a:solidFill>
                <a:srgbClr val="000000"/>
              </a:solidFill>
              <a:latin typeface="KoPub돋움체 Bold" panose="02020603020101020101" pitchFamily="18" charset="-127"/>
              <a:ea typeface="KoPub돋움체 Bold" panose="02020603020101020101" pitchFamily="18" charset="-127"/>
            </a:endParaRPr>
          </a:p>
        </p:txBody>
      </p:sp>
      <p:sp>
        <p:nvSpPr>
          <p:cNvPr id="60" name="직사각형 59"/>
          <p:cNvSpPr/>
          <p:nvPr/>
        </p:nvSpPr>
        <p:spPr bwMode="auto">
          <a:xfrm>
            <a:off x="4048602" y="3637947"/>
            <a:ext cx="2352197" cy="360475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txBody>
          <a:bodyPr wrap="square" lIns="36000" tIns="36000" rIns="36000" bIns="36000" rtlCol="0" anchor="t"/>
          <a:lstStyle/>
          <a:p>
            <a:pPr latinLnBrk="0"/>
            <a:r>
              <a:rPr lang="ko-KR" altLang="en-US" sz="800" dirty="0" smtClean="0">
                <a:solidFill>
                  <a:srgbClr val="000000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조회된 </a:t>
            </a:r>
            <a:r>
              <a:rPr lang="ko-KR" altLang="en-US" sz="800" dirty="0" err="1" smtClean="0">
                <a:solidFill>
                  <a:srgbClr val="000000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센서정보가</a:t>
            </a:r>
            <a:r>
              <a:rPr lang="ko-KR" altLang="en-US" sz="800" dirty="0" smtClean="0">
                <a:solidFill>
                  <a:srgbClr val="000000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 표시되며 이관된 센서의 경우 </a:t>
            </a:r>
            <a:endParaRPr lang="en-US" altLang="ko-KR" sz="800" dirty="0" smtClean="0">
              <a:solidFill>
                <a:srgbClr val="000000"/>
              </a:solidFill>
              <a:latin typeface="KoPub돋움체 Bold" panose="02020603020101020101" pitchFamily="18" charset="-127"/>
              <a:ea typeface="KoPub돋움체 Bold" panose="02020603020101020101" pitchFamily="18" charset="-127"/>
            </a:endParaRPr>
          </a:p>
          <a:p>
            <a:pPr latinLnBrk="0"/>
            <a:r>
              <a:rPr lang="ko-KR" altLang="en-US" sz="800" dirty="0" smtClean="0">
                <a:solidFill>
                  <a:srgbClr val="000000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마지막 응답 시간에 </a:t>
            </a:r>
            <a:r>
              <a:rPr lang="en-US" altLang="ko-KR" sz="800" dirty="0" smtClean="0">
                <a:solidFill>
                  <a:srgbClr val="000000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“[</a:t>
            </a:r>
            <a:r>
              <a:rPr lang="ko-KR" altLang="en-US" sz="800" dirty="0" err="1" smtClean="0">
                <a:solidFill>
                  <a:srgbClr val="000000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이관센서</a:t>
            </a:r>
            <a:r>
              <a:rPr lang="en-US" altLang="ko-KR" sz="800" dirty="0" smtClean="0">
                <a:solidFill>
                  <a:srgbClr val="000000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]”</a:t>
            </a:r>
            <a:r>
              <a:rPr lang="ko-KR" altLang="en-US" sz="800" dirty="0" smtClean="0">
                <a:solidFill>
                  <a:srgbClr val="000000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가 표시된다</a:t>
            </a:r>
            <a:endParaRPr lang="en-US" altLang="ko-KR" sz="800" dirty="0" smtClean="0">
              <a:solidFill>
                <a:srgbClr val="000000"/>
              </a:solidFill>
              <a:latin typeface="KoPub돋움체 Bold" panose="02020603020101020101" pitchFamily="18" charset="-127"/>
              <a:ea typeface="KoPub돋움체 Bold" panose="02020603020101020101" pitchFamily="18" charset="-127"/>
            </a:endParaRPr>
          </a:p>
          <a:p>
            <a:pPr latinLnBrk="0"/>
            <a:endParaRPr lang="ko-KR" altLang="en-US" sz="800" dirty="0">
              <a:solidFill>
                <a:srgbClr val="000000"/>
              </a:solidFill>
              <a:latin typeface="KoPub돋움체 Bold" panose="02020603020101020101" pitchFamily="18" charset="-127"/>
              <a:ea typeface="KoPub돋움체 Bold" panose="02020603020101020101" pitchFamily="18" charset="-127"/>
            </a:endParaRPr>
          </a:p>
        </p:txBody>
      </p:sp>
      <p:cxnSp>
        <p:nvCxnSpPr>
          <p:cNvPr id="61" name="꺾인 연결선 60"/>
          <p:cNvCxnSpPr>
            <a:stCxn id="55" idx="3"/>
            <a:endCxn id="59" idx="1"/>
          </p:cNvCxnSpPr>
          <p:nvPr/>
        </p:nvCxnSpPr>
        <p:spPr>
          <a:xfrm flipV="1">
            <a:off x="2975982" y="3559546"/>
            <a:ext cx="1072620" cy="725665"/>
          </a:xfrm>
          <a:prstGeom prst="bentConnector3">
            <a:avLst>
              <a:gd name="adj1" fmla="val 50000"/>
            </a:avLst>
          </a:prstGeom>
          <a:ln w="19050">
            <a:solidFill>
              <a:srgbClr val="FF0000"/>
            </a:solidFill>
            <a:prstDash val="sysDot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7" name="직사각형 66"/>
          <p:cNvSpPr/>
          <p:nvPr/>
        </p:nvSpPr>
        <p:spPr bwMode="auto">
          <a:xfrm>
            <a:off x="857465" y="2592623"/>
            <a:ext cx="2118517" cy="483086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txBody>
          <a:bodyPr wrap="square" lIns="36000" tIns="36000" rIns="36000" bIns="36000" rtlCol="0" anchor="ctr"/>
          <a:lstStyle/>
          <a:p>
            <a:pPr algn="ctr" latinLnBrk="0"/>
            <a:endParaRPr lang="ko-KR" altLang="en-US" sz="1200" b="1" dirty="0">
              <a:solidFill>
                <a:srgbClr val="000000"/>
              </a:solidFill>
              <a:latin typeface="KoPub돋움체 Bold" panose="02020603020101020101" pitchFamily="18" charset="-127"/>
              <a:ea typeface="KoPub돋움체 Bold" panose="02020603020101020101" pitchFamily="18" charset="-127"/>
            </a:endParaRPr>
          </a:p>
        </p:txBody>
      </p:sp>
      <p:cxnSp>
        <p:nvCxnSpPr>
          <p:cNvPr id="78" name="꺾인 연결선 77"/>
          <p:cNvCxnSpPr>
            <a:stCxn id="67" idx="3"/>
            <a:endCxn id="27" idx="1"/>
          </p:cNvCxnSpPr>
          <p:nvPr/>
        </p:nvCxnSpPr>
        <p:spPr>
          <a:xfrm flipV="1">
            <a:off x="2975982" y="2633592"/>
            <a:ext cx="1072620" cy="200574"/>
          </a:xfrm>
          <a:prstGeom prst="bentConnector3">
            <a:avLst>
              <a:gd name="adj1" fmla="val 50000"/>
            </a:avLst>
          </a:prstGeom>
          <a:ln w="19050">
            <a:solidFill>
              <a:srgbClr val="FF0000"/>
            </a:solidFill>
            <a:prstDash val="sysDot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직사각형 26"/>
          <p:cNvSpPr/>
          <p:nvPr/>
        </p:nvSpPr>
        <p:spPr bwMode="auto">
          <a:xfrm>
            <a:off x="4048602" y="2544923"/>
            <a:ext cx="2352197" cy="177337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txBody>
          <a:bodyPr wrap="square" lIns="36000" tIns="36000" rIns="36000" bIns="36000" rtlCol="0" anchor="ctr"/>
          <a:lstStyle/>
          <a:p>
            <a:pPr algn="ctr" latinLnBrk="0"/>
            <a:r>
              <a:rPr lang="ko-KR" altLang="en-US" sz="900" dirty="0" err="1" smtClean="0">
                <a:solidFill>
                  <a:srgbClr val="000000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센서번호</a:t>
            </a:r>
            <a:r>
              <a:rPr lang="ko-KR" altLang="en-US" sz="900" dirty="0" smtClean="0">
                <a:solidFill>
                  <a:srgbClr val="000000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 입력</a:t>
            </a:r>
            <a:endParaRPr lang="ko-KR" altLang="en-US" sz="900" dirty="0">
              <a:solidFill>
                <a:srgbClr val="000000"/>
              </a:solidFill>
              <a:latin typeface="KoPub돋움체 Bold" panose="02020603020101020101" pitchFamily="18" charset="-127"/>
              <a:ea typeface="KoPub돋움체 Bold" panose="02020603020101020101" pitchFamily="18" charset="-127"/>
            </a:endParaRPr>
          </a:p>
        </p:txBody>
      </p:sp>
      <p:sp>
        <p:nvSpPr>
          <p:cNvPr id="29" name="직사각형 28"/>
          <p:cNvSpPr/>
          <p:nvPr/>
        </p:nvSpPr>
        <p:spPr bwMode="auto">
          <a:xfrm>
            <a:off x="4048602" y="2721380"/>
            <a:ext cx="2352197" cy="472026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txBody>
          <a:bodyPr wrap="square" lIns="36000" tIns="36000" rIns="36000" bIns="36000" rtlCol="0" anchor="t"/>
          <a:lstStyle/>
          <a:p>
            <a:pPr latinLnBrk="0"/>
            <a:r>
              <a:rPr lang="ko-KR" altLang="en-US" sz="800" dirty="0" err="1" smtClean="0">
                <a:solidFill>
                  <a:srgbClr val="000000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센서번호로</a:t>
            </a:r>
            <a:r>
              <a:rPr lang="ko-KR" altLang="en-US" sz="800" dirty="0" smtClean="0">
                <a:solidFill>
                  <a:srgbClr val="000000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 조회할 경우 </a:t>
            </a:r>
            <a:r>
              <a:rPr lang="ko-KR" altLang="en-US" sz="800" dirty="0" err="1" smtClean="0">
                <a:solidFill>
                  <a:srgbClr val="000000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센서타입을</a:t>
            </a:r>
            <a:r>
              <a:rPr lang="ko-KR" altLang="en-US" sz="800" dirty="0" smtClean="0">
                <a:solidFill>
                  <a:srgbClr val="000000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 선택해야 한다</a:t>
            </a:r>
            <a:endParaRPr lang="en-US" altLang="ko-KR" sz="800" dirty="0" smtClean="0">
              <a:solidFill>
                <a:srgbClr val="000000"/>
              </a:solidFill>
              <a:latin typeface="KoPub돋움체 Bold" panose="02020603020101020101" pitchFamily="18" charset="-127"/>
              <a:ea typeface="KoPub돋움체 Bold" panose="02020603020101020101" pitchFamily="18" charset="-127"/>
            </a:endParaRPr>
          </a:p>
          <a:p>
            <a:pPr latinLnBrk="0"/>
            <a:r>
              <a:rPr lang="ko-KR" altLang="en-US" sz="800" dirty="0" smtClean="0">
                <a:solidFill>
                  <a:srgbClr val="000000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단</a:t>
            </a:r>
            <a:r>
              <a:rPr lang="en-US" altLang="ko-KR" sz="800" dirty="0" smtClean="0">
                <a:solidFill>
                  <a:srgbClr val="000000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, QR</a:t>
            </a:r>
            <a:r>
              <a:rPr lang="ko-KR" altLang="en-US" sz="800" dirty="0" smtClean="0">
                <a:solidFill>
                  <a:srgbClr val="000000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코드를 입력하거나 </a:t>
            </a:r>
            <a:r>
              <a:rPr lang="ko-KR" altLang="en-US" sz="800" dirty="0" err="1" smtClean="0">
                <a:solidFill>
                  <a:srgbClr val="000000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센서번호</a:t>
            </a:r>
            <a:r>
              <a:rPr lang="ko-KR" altLang="en-US" sz="800" dirty="0" smtClean="0">
                <a:solidFill>
                  <a:srgbClr val="000000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 </a:t>
            </a:r>
            <a:r>
              <a:rPr lang="en-US" altLang="ko-KR" sz="800" dirty="0" smtClean="0">
                <a:solidFill>
                  <a:srgbClr val="000000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10</a:t>
            </a:r>
            <a:r>
              <a:rPr lang="ko-KR" altLang="en-US" sz="800" dirty="0" smtClean="0">
                <a:solidFill>
                  <a:srgbClr val="000000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자리 모두를 입력 할 경우 </a:t>
            </a:r>
            <a:r>
              <a:rPr lang="ko-KR" altLang="en-US" sz="800" dirty="0" err="1" smtClean="0">
                <a:solidFill>
                  <a:srgbClr val="000000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센서타입과</a:t>
            </a:r>
            <a:r>
              <a:rPr lang="ko-KR" altLang="en-US" sz="800" dirty="0" smtClean="0">
                <a:solidFill>
                  <a:srgbClr val="000000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 상관없이 </a:t>
            </a:r>
            <a:r>
              <a:rPr lang="ko-KR" altLang="en-US" sz="800" dirty="0" err="1" smtClean="0">
                <a:solidFill>
                  <a:srgbClr val="000000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센서번호로</a:t>
            </a:r>
            <a:r>
              <a:rPr lang="ko-KR" altLang="en-US" sz="800" dirty="0" smtClean="0">
                <a:solidFill>
                  <a:srgbClr val="000000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 조회한다</a:t>
            </a:r>
            <a:endParaRPr lang="ko-KR" altLang="en-US" sz="800" dirty="0">
              <a:solidFill>
                <a:srgbClr val="000000"/>
              </a:solidFill>
              <a:latin typeface="KoPub돋움체 Bold" panose="02020603020101020101" pitchFamily="18" charset="-127"/>
              <a:ea typeface="KoPub돋움체 Bold" panose="0202060302010102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2694867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3353211" y="3021720"/>
            <a:ext cx="3199595" cy="1015663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pPr algn="ctr">
              <a:buClr>
                <a:srgbClr val="663300"/>
              </a:buClr>
              <a:buSzPct val="70000"/>
              <a:buFont typeface="Wingdings 2" pitchFamily="18" charset="2"/>
              <a:buNone/>
            </a:pPr>
            <a:r>
              <a:rPr lang="ko-KR" altLang="en-US" sz="6000" spc="640" dirty="0" err="1" smtClean="0">
                <a:ln>
                  <a:solidFill>
                    <a:prstClr val="white">
                      <a:lumMod val="65000"/>
                      <a:alpha val="0"/>
                    </a:prstClr>
                  </a:solidFill>
                </a:ln>
                <a:solidFill>
                  <a:srgbClr val="0070C0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누수탐사</a:t>
            </a:r>
            <a:endParaRPr lang="ko-KR" altLang="en-US" sz="6000" spc="640" dirty="0">
              <a:ln>
                <a:solidFill>
                  <a:prstClr val="white">
                    <a:lumMod val="65000"/>
                    <a:alpha val="0"/>
                  </a:prstClr>
                </a:solidFill>
              </a:ln>
              <a:solidFill>
                <a:srgbClr val="0070C0"/>
              </a:solidFill>
              <a:latin typeface="KoPub돋움체 Bold" panose="02020603020101020101" pitchFamily="18" charset="-127"/>
              <a:ea typeface="KoPub돋움체 Bold" panose="02020603020101020101" pitchFamily="18" charset="-127"/>
            </a:endParaRPr>
          </a:p>
        </p:txBody>
      </p:sp>
      <p:cxnSp>
        <p:nvCxnSpPr>
          <p:cNvPr id="8" name="직선 연결선 7"/>
          <p:cNvCxnSpPr/>
          <p:nvPr/>
        </p:nvCxnSpPr>
        <p:spPr bwMode="auto">
          <a:xfrm>
            <a:off x="2432799" y="4037383"/>
            <a:ext cx="1656000" cy="0"/>
          </a:xfrm>
          <a:prstGeom prst="line">
            <a:avLst/>
          </a:prstGeom>
          <a:noFill/>
          <a:ln w="9525" cap="flat" cmpd="sng" algn="ctr">
            <a:solidFill>
              <a:schemeClr val="bg1">
                <a:lumMod val="8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cxnSp>
      <p:cxnSp>
        <p:nvCxnSpPr>
          <p:cNvPr id="9" name="직선 연결선 8"/>
          <p:cNvCxnSpPr/>
          <p:nvPr/>
        </p:nvCxnSpPr>
        <p:spPr bwMode="auto">
          <a:xfrm>
            <a:off x="5778500" y="4037383"/>
            <a:ext cx="1656000" cy="0"/>
          </a:xfrm>
          <a:prstGeom prst="line">
            <a:avLst/>
          </a:prstGeom>
          <a:noFill/>
          <a:ln w="9525" cap="flat" cmpd="sng" algn="ctr">
            <a:solidFill>
              <a:schemeClr val="bg1">
                <a:lumMod val="8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cxnSp>
      <p:sp>
        <p:nvSpPr>
          <p:cNvPr id="6" name="직사각형 5">
            <a:extLst>
              <a:ext uri="{FF2B5EF4-FFF2-40B4-BE49-F238E27FC236}">
                <a16:creationId xmlns:a16="http://schemas.microsoft.com/office/drawing/2014/main" id="{51D8D2F2-0BB5-4223-8809-59D56D76229F}"/>
              </a:ext>
            </a:extLst>
          </p:cNvPr>
          <p:cNvSpPr/>
          <p:nvPr/>
        </p:nvSpPr>
        <p:spPr bwMode="auto">
          <a:xfrm>
            <a:off x="9589294" y="6592489"/>
            <a:ext cx="316706" cy="172820"/>
          </a:xfrm>
          <a:prstGeom prst="rect">
            <a:avLst/>
          </a:prstGeom>
          <a:gradFill flip="none" rotWithShape="1">
            <a:gsLst>
              <a:gs pos="0">
                <a:srgbClr val="0188A3"/>
              </a:gs>
              <a:gs pos="9000">
                <a:srgbClr val="01A9CD"/>
              </a:gs>
            </a:gsLst>
            <a:lin ang="0" scaled="1"/>
            <a:tileRect/>
          </a:gradFill>
          <a:ln>
            <a:noFill/>
          </a:ln>
        </p:spPr>
        <p:txBody>
          <a:bodyPr wrap="none" lIns="36000" tIns="36000" rIns="36000" bIns="36000" rtlCol="0" anchor="ctr"/>
          <a:lstStyle/>
          <a:p>
            <a:pPr algn="ctr"/>
            <a:fld id="{B130A1BD-F4EB-4E48-8B6E-36AEBB09C1A3}" type="slidenum">
              <a:rPr lang="en-US" altLang="ko-KR" sz="1200" smtClean="0">
                <a:solidFill>
                  <a:schemeClr val="bg1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19</a:t>
            </a:fld>
            <a:endParaRPr lang="ko-KR" altLang="en-US" sz="1200" dirty="0">
              <a:solidFill>
                <a:schemeClr val="bg1"/>
              </a:solidFill>
              <a:latin typeface="KoPub돋움체 Bold" panose="02020603020101020101" pitchFamily="18" charset="-127"/>
              <a:ea typeface="KoPub돋움체 Bold" panose="0202060302010102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9583950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그림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6167" y="1862670"/>
            <a:ext cx="2179364" cy="3914676"/>
          </a:xfrm>
          <a:prstGeom prst="rect">
            <a:avLst/>
          </a:prstGeom>
        </p:spPr>
      </p:pic>
      <p:sp>
        <p:nvSpPr>
          <p:cNvPr id="3" name="텍스트 개체 틀 2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pPr lvl="0"/>
            <a:r>
              <a:rPr lang="ko-KR" altLang="en-US" sz="1400" b="1" spc="-50" dirty="0" err="1" smtClean="0">
                <a:ln>
                  <a:solidFill>
                    <a:srgbClr val="4F81BD">
                      <a:alpha val="0"/>
                    </a:srgbClr>
                  </a:solidFill>
                </a:ln>
                <a:solidFill>
                  <a:prstClr val="black">
                    <a:lumMod val="65000"/>
                    <a:lumOff val="35000"/>
                  </a:prstClr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누수탐사</a:t>
            </a:r>
            <a:endParaRPr lang="ko-KR" altLang="en-US" dirty="0">
              <a:latin typeface="KoPub돋움체 Bold" panose="02020603020101020101" pitchFamily="18" charset="-127"/>
              <a:ea typeface="KoPub돋움체 Bold" panose="02020603020101020101" pitchFamily="18" charset="-127"/>
            </a:endParaRPr>
          </a:p>
        </p:txBody>
      </p:sp>
      <p:sp>
        <p:nvSpPr>
          <p:cNvPr id="4" name="텍스트 개체 틀 3"/>
          <p:cNvSpPr>
            <a:spLocks noGrp="1"/>
          </p:cNvSpPr>
          <p:nvPr>
            <p:ph type="body" sz="quarter" idx="12"/>
          </p:nvPr>
        </p:nvSpPr>
        <p:spPr>
          <a:xfrm>
            <a:off x="699833" y="695473"/>
            <a:ext cx="3385922" cy="250058"/>
          </a:xfrm>
        </p:spPr>
        <p:txBody>
          <a:bodyPr/>
          <a:lstStyle/>
          <a:p>
            <a:pPr lvl="0" latinLnBrk="1">
              <a:spcBef>
                <a:spcPct val="0"/>
              </a:spcBef>
            </a:pPr>
            <a:r>
              <a:rPr lang="ko-KR" altLang="en-US" sz="1800" b="1" dirty="0" err="1">
                <a:solidFill>
                  <a:prstClr val="black">
                    <a:lumMod val="85000"/>
                    <a:lumOff val="15000"/>
                  </a:prstClr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화면설명</a:t>
            </a:r>
            <a:endParaRPr lang="en-US" altLang="ko-KR" sz="1800" b="1" dirty="0">
              <a:solidFill>
                <a:prstClr val="black">
                  <a:lumMod val="85000"/>
                  <a:lumOff val="15000"/>
                </a:prstClr>
              </a:solidFill>
              <a:latin typeface="KoPub돋움체 Bold" panose="02020603020101020101" pitchFamily="18" charset="-127"/>
              <a:ea typeface="KoPub돋움체 Bold" panose="02020603020101020101" pitchFamily="18" charset="-127"/>
            </a:endParaRPr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pPr lvl="0"/>
            <a:fld id="{694F9076-0A1F-456B-92F7-BFE186DAFD78}" type="slidenum">
              <a:rPr lang="en-US" altLang="ko-KR" sz="1200">
                <a:solidFill>
                  <a:prstClr val="white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pPr lvl="0"/>
              <a:t>20</a:t>
            </a:fld>
            <a:endParaRPr lang="ko-KR" altLang="en-US" sz="1200" dirty="0">
              <a:solidFill>
                <a:prstClr val="white"/>
              </a:solidFill>
              <a:latin typeface="KoPub돋움체 Bold" panose="02020603020101020101" pitchFamily="18" charset="-127"/>
              <a:ea typeface="KoPub돋움체 Bold" panose="02020603020101020101" pitchFamily="18" charset="-127"/>
            </a:endParaRPr>
          </a:p>
          <a:p>
            <a:endParaRPr lang="ko-KR" altLang="en-US" dirty="0">
              <a:latin typeface="KoPub돋움체 Bold" panose="02020603020101020101" pitchFamily="18" charset="-127"/>
              <a:ea typeface="KoPub돋움체 Bold" panose="02020603020101020101" pitchFamily="18" charset="-127"/>
            </a:endParaRPr>
          </a:p>
        </p:txBody>
      </p:sp>
      <p:sp>
        <p:nvSpPr>
          <p:cNvPr id="6" name="직사각형 5"/>
          <p:cNvSpPr/>
          <p:nvPr/>
        </p:nvSpPr>
        <p:spPr>
          <a:xfrm>
            <a:off x="776536" y="1069133"/>
            <a:ext cx="8204590" cy="4370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40000"/>
              </a:lnSpc>
            </a:pPr>
            <a:r>
              <a:rPr lang="en-US" altLang="ko-KR" sz="1600" b="1" dirty="0" smtClean="0">
                <a:solidFill>
                  <a:srgbClr val="FF0000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  <a:cs typeface="Arial" panose="020B0604020202020204" pitchFamily="34" charset="0"/>
              </a:rPr>
              <a:t>•</a:t>
            </a:r>
            <a:r>
              <a:rPr lang="en-US" altLang="ko-KR" sz="1600" b="1" dirty="0" smtClean="0">
                <a:latin typeface="KoPub돋움체 Bold" panose="02020603020101020101" pitchFamily="18" charset="-127"/>
                <a:ea typeface="KoPub돋움체 Bold" panose="02020603020101020101" pitchFamily="18" charset="-127"/>
                <a:cs typeface="Arial" panose="020B0604020202020204" pitchFamily="34" charset="0"/>
              </a:rPr>
              <a:t> </a:t>
            </a:r>
            <a:r>
              <a:rPr lang="ko-KR" altLang="en-US" sz="1600" b="1" dirty="0" smtClean="0">
                <a:latin typeface="KoPub돋움체 Bold" panose="02020603020101020101" pitchFamily="18" charset="-127"/>
                <a:ea typeface="KoPub돋움체 Bold" panose="02020603020101020101" pitchFamily="18" charset="-127"/>
                <a:cs typeface="Arial" panose="020B0604020202020204" pitchFamily="34" charset="0"/>
              </a:rPr>
              <a:t>화면이동</a:t>
            </a:r>
            <a:endParaRPr lang="en-US" altLang="ko-KR" sz="1400" b="1" dirty="0" smtClean="0">
              <a:latin typeface="KoPub돋움체 Bold" panose="02020603020101020101" pitchFamily="18" charset="-127"/>
              <a:ea typeface="KoPub돋움체 Bold" panose="02020603020101020101" pitchFamily="18" charset="-127"/>
              <a:cs typeface="Arial" panose="020B0604020202020204" pitchFamily="34" charset="0"/>
            </a:endParaRPr>
          </a:p>
        </p:txBody>
      </p:sp>
      <p:sp>
        <p:nvSpPr>
          <p:cNvPr id="17" name="직사각형 16"/>
          <p:cNvSpPr/>
          <p:nvPr/>
        </p:nvSpPr>
        <p:spPr>
          <a:xfrm>
            <a:off x="793807" y="1367164"/>
            <a:ext cx="2820003" cy="3939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lnSpc>
                <a:spcPct val="140000"/>
              </a:lnSpc>
            </a:pPr>
            <a:r>
              <a:rPr lang="en-US" altLang="ko-KR" sz="1400" b="1" dirty="0">
                <a:solidFill>
                  <a:prstClr val="black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  <a:cs typeface="Arial" panose="020B0604020202020204" pitchFamily="34" charset="0"/>
              </a:rPr>
              <a:t>- </a:t>
            </a:r>
            <a:r>
              <a:rPr lang="ko-KR" altLang="en-US" sz="1400" b="1" dirty="0" smtClean="0">
                <a:solidFill>
                  <a:prstClr val="black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  <a:cs typeface="Arial" panose="020B0604020202020204" pitchFamily="34" charset="0"/>
              </a:rPr>
              <a:t>메뉴에서 현장관리 </a:t>
            </a:r>
            <a:r>
              <a:rPr lang="en-US" altLang="ko-KR" sz="1400" b="1" dirty="0" smtClean="0">
                <a:solidFill>
                  <a:prstClr val="black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  <a:cs typeface="Arial" panose="020B0604020202020204" pitchFamily="34" charset="0"/>
              </a:rPr>
              <a:t>&gt; </a:t>
            </a:r>
            <a:r>
              <a:rPr lang="ko-KR" altLang="en-US" sz="1400" b="1" dirty="0" err="1" smtClean="0">
                <a:solidFill>
                  <a:prstClr val="black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  <a:cs typeface="Arial" panose="020B0604020202020204" pitchFamily="34" charset="0"/>
              </a:rPr>
              <a:t>누수탐사</a:t>
            </a:r>
            <a:r>
              <a:rPr lang="ko-KR" altLang="en-US" sz="1400" b="1" dirty="0" smtClean="0">
                <a:solidFill>
                  <a:prstClr val="black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  <a:cs typeface="Arial" panose="020B0604020202020204" pitchFamily="34" charset="0"/>
              </a:rPr>
              <a:t> 선택</a:t>
            </a:r>
            <a:endParaRPr lang="en-US" altLang="ko-KR" sz="1400" b="1" dirty="0">
              <a:solidFill>
                <a:prstClr val="black"/>
              </a:solidFill>
              <a:latin typeface="KoPub돋움체 Bold" panose="02020603020101020101" pitchFamily="18" charset="-127"/>
              <a:ea typeface="KoPub돋움체 Bold" panose="02020603020101020101" pitchFamily="18" charset="-127"/>
              <a:cs typeface="Arial" panose="020B0604020202020204" pitchFamily="34" charset="0"/>
            </a:endParaRPr>
          </a:p>
        </p:txBody>
      </p:sp>
      <p:sp>
        <p:nvSpPr>
          <p:cNvPr id="38" name="직사각형 37"/>
          <p:cNvSpPr/>
          <p:nvPr/>
        </p:nvSpPr>
        <p:spPr bwMode="auto">
          <a:xfrm>
            <a:off x="1498610" y="2222983"/>
            <a:ext cx="1410395" cy="216131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txBody>
          <a:bodyPr wrap="square" lIns="36000" tIns="36000" rIns="36000" bIns="36000" rtlCol="0" anchor="ctr"/>
          <a:lstStyle/>
          <a:p>
            <a:pPr algn="ctr" latinLnBrk="0"/>
            <a:endParaRPr lang="ko-KR" altLang="en-US" sz="1200" b="1" dirty="0">
              <a:solidFill>
                <a:srgbClr val="000000"/>
              </a:solidFill>
              <a:latin typeface="KoPub돋움체 Bold" panose="02020603020101020101" pitchFamily="18" charset="-127"/>
              <a:ea typeface="KoPub돋움체 Bold" panose="02020603020101020101" pitchFamily="18" charset="-127"/>
            </a:endParaRPr>
          </a:p>
        </p:txBody>
      </p:sp>
      <p:sp>
        <p:nvSpPr>
          <p:cNvPr id="39" name="직사각형 38"/>
          <p:cNvSpPr/>
          <p:nvPr/>
        </p:nvSpPr>
        <p:spPr bwMode="auto">
          <a:xfrm>
            <a:off x="4048603" y="1665867"/>
            <a:ext cx="2485547" cy="177337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txBody>
          <a:bodyPr wrap="square" lIns="36000" tIns="36000" rIns="36000" bIns="36000" rtlCol="0" anchor="ctr"/>
          <a:lstStyle/>
          <a:p>
            <a:pPr algn="ctr" latinLnBrk="0"/>
            <a:r>
              <a:rPr lang="ko-KR" altLang="en-US" sz="900" dirty="0" smtClean="0">
                <a:solidFill>
                  <a:srgbClr val="000000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탐사 사이트 선택</a:t>
            </a:r>
            <a:endParaRPr lang="ko-KR" altLang="en-US" sz="900" dirty="0">
              <a:solidFill>
                <a:srgbClr val="000000"/>
              </a:solidFill>
              <a:latin typeface="KoPub돋움체 Bold" panose="02020603020101020101" pitchFamily="18" charset="-127"/>
              <a:ea typeface="KoPub돋움체 Bold" panose="02020603020101020101" pitchFamily="18" charset="-127"/>
            </a:endParaRPr>
          </a:p>
        </p:txBody>
      </p:sp>
      <p:sp>
        <p:nvSpPr>
          <p:cNvPr id="41" name="직사각형 40"/>
          <p:cNvSpPr/>
          <p:nvPr/>
        </p:nvSpPr>
        <p:spPr bwMode="auto">
          <a:xfrm>
            <a:off x="4048603" y="1842323"/>
            <a:ext cx="2485547" cy="660527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txBody>
          <a:bodyPr wrap="square" lIns="36000" tIns="36000" rIns="36000" bIns="36000" rtlCol="0" anchor="t"/>
          <a:lstStyle/>
          <a:p>
            <a:pPr latinLnBrk="0"/>
            <a:r>
              <a:rPr lang="ko-KR" altLang="en-US" sz="800" dirty="0" smtClean="0">
                <a:solidFill>
                  <a:srgbClr val="000000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탐사 사이트를 선택하면 선택한 사이트에 대한 현재 센서 정보가 지도에 표시된다</a:t>
            </a:r>
            <a:endParaRPr lang="en-US" altLang="ko-KR" sz="800" dirty="0" smtClean="0">
              <a:solidFill>
                <a:srgbClr val="000000"/>
              </a:solidFill>
              <a:latin typeface="KoPub돋움체 Bold" panose="02020603020101020101" pitchFamily="18" charset="-127"/>
              <a:ea typeface="KoPub돋움체 Bold" panose="02020603020101020101" pitchFamily="18" charset="-127"/>
            </a:endParaRPr>
          </a:p>
          <a:p>
            <a:pPr latinLnBrk="0"/>
            <a:endParaRPr lang="en-US" altLang="ko-KR" sz="700" dirty="0" smtClean="0">
              <a:solidFill>
                <a:srgbClr val="000000"/>
              </a:solidFill>
              <a:latin typeface="KoPub돋움체 Bold" panose="02020603020101020101" pitchFamily="18" charset="-127"/>
              <a:ea typeface="KoPub돋움체 Bold" panose="02020603020101020101" pitchFamily="18" charset="-127"/>
            </a:endParaRPr>
          </a:p>
          <a:p>
            <a:pPr latinLnBrk="0"/>
            <a:r>
              <a:rPr lang="en-US" altLang="ko-KR" sz="700" dirty="0" smtClean="0">
                <a:solidFill>
                  <a:srgbClr val="000000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※ </a:t>
            </a:r>
            <a:r>
              <a:rPr lang="ko-KR" altLang="en-US" sz="700" dirty="0" smtClean="0">
                <a:solidFill>
                  <a:srgbClr val="000000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모바일 성능 관계 상 미리 집계된 데이터를 이용하므로 변경된 설정에 대하여 실시간으로 표시되지 않음</a:t>
            </a:r>
            <a:r>
              <a:rPr lang="en-US" altLang="ko-KR" sz="700" dirty="0" smtClean="0">
                <a:solidFill>
                  <a:srgbClr val="000000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(1</a:t>
            </a:r>
            <a:r>
              <a:rPr lang="ko-KR" altLang="en-US" sz="700" dirty="0" smtClean="0">
                <a:solidFill>
                  <a:srgbClr val="000000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시간마다 집계</a:t>
            </a:r>
            <a:r>
              <a:rPr lang="en-US" altLang="ko-KR" sz="700" dirty="0" smtClean="0">
                <a:solidFill>
                  <a:srgbClr val="000000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)</a:t>
            </a:r>
            <a:endParaRPr lang="ko-KR" altLang="en-US" sz="700" dirty="0">
              <a:solidFill>
                <a:srgbClr val="000000"/>
              </a:solidFill>
              <a:latin typeface="KoPub돋움체 Bold" panose="02020603020101020101" pitchFamily="18" charset="-127"/>
              <a:ea typeface="KoPub돋움체 Bold" panose="02020603020101020101" pitchFamily="18" charset="-127"/>
            </a:endParaRPr>
          </a:p>
        </p:txBody>
      </p:sp>
      <p:cxnSp>
        <p:nvCxnSpPr>
          <p:cNvPr id="42" name="꺾인 연결선 41"/>
          <p:cNvCxnSpPr>
            <a:stCxn id="38" idx="3"/>
            <a:endCxn id="39" idx="1"/>
          </p:cNvCxnSpPr>
          <p:nvPr/>
        </p:nvCxnSpPr>
        <p:spPr>
          <a:xfrm flipV="1">
            <a:off x="2909005" y="1754536"/>
            <a:ext cx="1139598" cy="576513"/>
          </a:xfrm>
          <a:prstGeom prst="bentConnector3">
            <a:avLst>
              <a:gd name="adj1" fmla="val 50000"/>
            </a:avLst>
          </a:prstGeom>
          <a:ln w="19050">
            <a:solidFill>
              <a:srgbClr val="FF0000"/>
            </a:solidFill>
            <a:prstDash val="sysDot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5" name="직사각형 54"/>
          <p:cNvSpPr/>
          <p:nvPr/>
        </p:nvSpPr>
        <p:spPr bwMode="auto">
          <a:xfrm>
            <a:off x="871494" y="4251425"/>
            <a:ext cx="2068710" cy="1330291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txBody>
          <a:bodyPr wrap="square" lIns="36000" tIns="36000" rIns="36000" bIns="36000" rtlCol="0" anchor="ctr"/>
          <a:lstStyle/>
          <a:p>
            <a:pPr algn="ctr" latinLnBrk="0"/>
            <a:endParaRPr lang="ko-KR" altLang="en-US" sz="1200" b="1" dirty="0">
              <a:solidFill>
                <a:srgbClr val="000000"/>
              </a:solidFill>
              <a:latin typeface="KoPub돋움체 Bold" panose="02020603020101020101" pitchFamily="18" charset="-127"/>
              <a:ea typeface="KoPub돋움체 Bold" panose="02020603020101020101" pitchFamily="18" charset="-127"/>
            </a:endParaRPr>
          </a:p>
        </p:txBody>
      </p:sp>
      <p:sp>
        <p:nvSpPr>
          <p:cNvPr id="59" name="직사각형 58"/>
          <p:cNvSpPr/>
          <p:nvPr/>
        </p:nvSpPr>
        <p:spPr bwMode="auto">
          <a:xfrm>
            <a:off x="4048603" y="5431675"/>
            <a:ext cx="2485546" cy="177337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txBody>
          <a:bodyPr wrap="square" lIns="36000" tIns="36000" rIns="36000" bIns="36000" rtlCol="0" anchor="ctr"/>
          <a:lstStyle/>
          <a:p>
            <a:pPr algn="ctr" latinLnBrk="0"/>
            <a:r>
              <a:rPr lang="ko-KR" altLang="en-US" sz="900" dirty="0" smtClean="0">
                <a:solidFill>
                  <a:srgbClr val="000000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탐사 정보 표시</a:t>
            </a:r>
            <a:endParaRPr lang="ko-KR" altLang="en-US" sz="900" dirty="0">
              <a:solidFill>
                <a:srgbClr val="000000"/>
              </a:solidFill>
              <a:latin typeface="KoPub돋움체 Bold" panose="02020603020101020101" pitchFamily="18" charset="-127"/>
              <a:ea typeface="KoPub돋움체 Bold" panose="02020603020101020101" pitchFamily="18" charset="-127"/>
            </a:endParaRPr>
          </a:p>
        </p:txBody>
      </p:sp>
      <p:sp>
        <p:nvSpPr>
          <p:cNvPr id="60" name="직사각형 59"/>
          <p:cNvSpPr/>
          <p:nvPr/>
        </p:nvSpPr>
        <p:spPr bwMode="auto">
          <a:xfrm>
            <a:off x="4048603" y="5608131"/>
            <a:ext cx="2485546" cy="205400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txBody>
          <a:bodyPr wrap="square" lIns="36000" tIns="36000" rIns="36000" bIns="36000" rtlCol="0" anchor="t"/>
          <a:lstStyle/>
          <a:p>
            <a:pPr algn="ctr" latinLnBrk="0"/>
            <a:r>
              <a:rPr lang="ko-KR" altLang="en-US" sz="800" dirty="0" smtClean="0">
                <a:solidFill>
                  <a:srgbClr val="000000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입력할 탐사 내용을 표시</a:t>
            </a:r>
            <a:endParaRPr lang="ko-KR" altLang="en-US" sz="800" dirty="0">
              <a:solidFill>
                <a:srgbClr val="000000"/>
              </a:solidFill>
              <a:latin typeface="KoPub돋움체 Bold" panose="02020603020101020101" pitchFamily="18" charset="-127"/>
              <a:ea typeface="KoPub돋움체 Bold" panose="02020603020101020101" pitchFamily="18" charset="-127"/>
            </a:endParaRPr>
          </a:p>
        </p:txBody>
      </p:sp>
      <p:cxnSp>
        <p:nvCxnSpPr>
          <p:cNvPr id="61" name="꺾인 연결선 60"/>
          <p:cNvCxnSpPr>
            <a:stCxn id="55" idx="3"/>
            <a:endCxn id="59" idx="1"/>
          </p:cNvCxnSpPr>
          <p:nvPr/>
        </p:nvCxnSpPr>
        <p:spPr>
          <a:xfrm>
            <a:off x="2940204" y="4916571"/>
            <a:ext cx="1108399" cy="603773"/>
          </a:xfrm>
          <a:prstGeom prst="bentConnector3">
            <a:avLst>
              <a:gd name="adj1" fmla="val 50000"/>
            </a:avLst>
          </a:prstGeom>
          <a:ln w="19050">
            <a:solidFill>
              <a:srgbClr val="FF0000"/>
            </a:solidFill>
            <a:prstDash val="sysDot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7" name="직사각형 66"/>
          <p:cNvSpPr/>
          <p:nvPr/>
        </p:nvSpPr>
        <p:spPr bwMode="auto">
          <a:xfrm>
            <a:off x="871494" y="3977409"/>
            <a:ext cx="2069410" cy="238991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txBody>
          <a:bodyPr wrap="square" lIns="36000" tIns="36000" rIns="36000" bIns="36000" rtlCol="0" anchor="ctr"/>
          <a:lstStyle/>
          <a:p>
            <a:pPr algn="ctr" latinLnBrk="0"/>
            <a:endParaRPr lang="ko-KR" altLang="en-US" sz="1200" b="1" dirty="0">
              <a:solidFill>
                <a:srgbClr val="000000"/>
              </a:solidFill>
              <a:latin typeface="KoPub돋움체 Bold" panose="02020603020101020101" pitchFamily="18" charset="-127"/>
              <a:ea typeface="KoPub돋움체 Bold" panose="02020603020101020101" pitchFamily="18" charset="-127"/>
            </a:endParaRPr>
          </a:p>
        </p:txBody>
      </p:sp>
      <p:sp>
        <p:nvSpPr>
          <p:cNvPr id="68" name="직사각형 67"/>
          <p:cNvSpPr/>
          <p:nvPr/>
        </p:nvSpPr>
        <p:spPr bwMode="auto">
          <a:xfrm>
            <a:off x="4048602" y="3766170"/>
            <a:ext cx="2485547" cy="177337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txBody>
          <a:bodyPr wrap="square" lIns="36000" tIns="36000" rIns="36000" bIns="36000" rtlCol="0" anchor="ctr"/>
          <a:lstStyle/>
          <a:p>
            <a:pPr algn="ctr" latinLnBrk="0"/>
            <a:r>
              <a:rPr lang="ko-KR" altLang="en-US" sz="900" dirty="0" smtClean="0">
                <a:solidFill>
                  <a:srgbClr val="000000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편집 버튼</a:t>
            </a:r>
            <a:endParaRPr lang="ko-KR" altLang="en-US" sz="900" dirty="0">
              <a:solidFill>
                <a:srgbClr val="000000"/>
              </a:solidFill>
              <a:latin typeface="KoPub돋움체 Bold" panose="02020603020101020101" pitchFamily="18" charset="-127"/>
              <a:ea typeface="KoPub돋움체 Bold" panose="02020603020101020101" pitchFamily="18" charset="-127"/>
            </a:endParaRPr>
          </a:p>
        </p:txBody>
      </p:sp>
      <p:sp>
        <p:nvSpPr>
          <p:cNvPr id="77" name="직사각형 76"/>
          <p:cNvSpPr/>
          <p:nvPr/>
        </p:nvSpPr>
        <p:spPr bwMode="auto">
          <a:xfrm>
            <a:off x="4048602" y="3942626"/>
            <a:ext cx="2485547" cy="1400381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txBody>
          <a:bodyPr wrap="square" lIns="36000" tIns="36000" rIns="36000" bIns="36000" rtlCol="0" anchor="t"/>
          <a:lstStyle/>
          <a:p>
            <a:pPr algn="ctr" latinLnBrk="0"/>
            <a:endParaRPr lang="en-US" altLang="ko-KR" sz="800" smtClean="0">
              <a:solidFill>
                <a:srgbClr val="000000"/>
              </a:solidFill>
              <a:latin typeface="KoPub돋움체 Bold" panose="02020603020101020101" pitchFamily="18" charset="-127"/>
              <a:ea typeface="KoPub돋움체 Bold" panose="02020603020101020101" pitchFamily="18" charset="-127"/>
            </a:endParaRPr>
          </a:p>
          <a:p>
            <a:pPr latinLnBrk="0"/>
            <a:r>
              <a:rPr lang="ko-KR" altLang="en-US" sz="800" smtClean="0">
                <a:solidFill>
                  <a:srgbClr val="000000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        </a:t>
            </a:r>
            <a:r>
              <a:rPr lang="en-US" altLang="ko-KR" sz="800" smtClean="0">
                <a:solidFill>
                  <a:srgbClr val="000000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: </a:t>
            </a:r>
            <a:r>
              <a:rPr lang="ko-KR" altLang="en-US" sz="800" smtClean="0">
                <a:solidFill>
                  <a:srgbClr val="000000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지도에 관망도를 표시한다</a:t>
            </a:r>
            <a:endParaRPr lang="en-US" altLang="ko-KR" sz="800" smtClean="0">
              <a:solidFill>
                <a:srgbClr val="000000"/>
              </a:solidFill>
              <a:latin typeface="KoPub돋움체 Bold" panose="02020603020101020101" pitchFamily="18" charset="-127"/>
              <a:ea typeface="KoPub돋움체 Bold" panose="02020603020101020101" pitchFamily="18" charset="-127"/>
            </a:endParaRPr>
          </a:p>
          <a:p>
            <a:pPr latinLnBrk="0"/>
            <a:endParaRPr lang="en-US" altLang="ko-KR" sz="800" dirty="0">
              <a:solidFill>
                <a:srgbClr val="000000"/>
              </a:solidFill>
              <a:latin typeface="KoPub돋움체 Bold" panose="02020603020101020101" pitchFamily="18" charset="-127"/>
              <a:ea typeface="KoPub돋움체 Bold" panose="02020603020101020101" pitchFamily="18" charset="-127"/>
            </a:endParaRPr>
          </a:p>
          <a:p>
            <a:pPr latinLnBrk="0"/>
            <a:r>
              <a:rPr lang="ko-KR" altLang="en-US" sz="800" dirty="0" smtClean="0">
                <a:solidFill>
                  <a:srgbClr val="000000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        </a:t>
            </a:r>
            <a:r>
              <a:rPr lang="en-US" altLang="ko-KR" sz="800" dirty="0">
                <a:solidFill>
                  <a:srgbClr val="000000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: </a:t>
            </a:r>
            <a:r>
              <a:rPr lang="ko-KR" altLang="en-US" sz="800" dirty="0" smtClean="0">
                <a:solidFill>
                  <a:srgbClr val="000000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현재 날짜에 입력된 탐사 정보를 불러온다</a:t>
            </a:r>
            <a:endParaRPr lang="en-US" altLang="ko-KR" sz="800" dirty="0" smtClean="0">
              <a:solidFill>
                <a:srgbClr val="000000"/>
              </a:solidFill>
              <a:latin typeface="KoPub돋움체 Bold" panose="02020603020101020101" pitchFamily="18" charset="-127"/>
              <a:ea typeface="KoPub돋움체 Bold" panose="02020603020101020101" pitchFamily="18" charset="-127"/>
            </a:endParaRPr>
          </a:p>
          <a:p>
            <a:pPr latinLnBrk="0"/>
            <a:endParaRPr lang="en-US" altLang="ko-KR" sz="800" dirty="0">
              <a:solidFill>
                <a:srgbClr val="000000"/>
              </a:solidFill>
              <a:latin typeface="KoPub돋움체 Bold" panose="02020603020101020101" pitchFamily="18" charset="-127"/>
              <a:ea typeface="KoPub돋움체 Bold" panose="02020603020101020101" pitchFamily="18" charset="-127"/>
            </a:endParaRPr>
          </a:p>
          <a:p>
            <a:pPr latinLnBrk="0"/>
            <a:r>
              <a:rPr lang="ko-KR" altLang="en-US" sz="800" dirty="0" smtClean="0">
                <a:solidFill>
                  <a:srgbClr val="000000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        </a:t>
            </a:r>
            <a:r>
              <a:rPr lang="en-US" altLang="ko-KR" sz="800" dirty="0">
                <a:solidFill>
                  <a:srgbClr val="000000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: </a:t>
            </a:r>
            <a:r>
              <a:rPr lang="ko-KR" altLang="en-US" sz="800" dirty="0" smtClean="0">
                <a:solidFill>
                  <a:srgbClr val="000000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입력 내용을 초기화 시킨다</a:t>
            </a:r>
            <a:endParaRPr lang="en-US" altLang="ko-KR" sz="800" dirty="0">
              <a:solidFill>
                <a:srgbClr val="000000"/>
              </a:solidFill>
              <a:latin typeface="KoPub돋움체 Bold" panose="02020603020101020101" pitchFamily="18" charset="-127"/>
              <a:ea typeface="KoPub돋움체 Bold" panose="02020603020101020101" pitchFamily="18" charset="-127"/>
            </a:endParaRPr>
          </a:p>
          <a:p>
            <a:pPr latinLnBrk="0"/>
            <a:endParaRPr lang="en-US" altLang="ko-KR" sz="800" dirty="0" smtClean="0">
              <a:solidFill>
                <a:srgbClr val="000000"/>
              </a:solidFill>
              <a:latin typeface="KoPub돋움체 Bold" panose="02020603020101020101" pitchFamily="18" charset="-127"/>
              <a:ea typeface="KoPub돋움체 Bold" panose="02020603020101020101" pitchFamily="18" charset="-127"/>
            </a:endParaRPr>
          </a:p>
          <a:p>
            <a:pPr latinLnBrk="0"/>
            <a:r>
              <a:rPr lang="ko-KR" altLang="en-US" sz="800" dirty="0" smtClean="0">
                <a:solidFill>
                  <a:srgbClr val="000000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        </a:t>
            </a:r>
            <a:r>
              <a:rPr lang="en-US" altLang="ko-KR" sz="800" dirty="0">
                <a:solidFill>
                  <a:srgbClr val="000000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: </a:t>
            </a:r>
            <a:r>
              <a:rPr lang="ko-KR" altLang="en-US" sz="800" dirty="0" smtClean="0">
                <a:solidFill>
                  <a:srgbClr val="000000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입력 내용을 저장한다</a:t>
            </a:r>
            <a:endParaRPr lang="en-US" altLang="ko-KR" sz="800" dirty="0" smtClean="0">
              <a:solidFill>
                <a:srgbClr val="000000"/>
              </a:solidFill>
              <a:latin typeface="KoPub돋움체 Bold" panose="02020603020101020101" pitchFamily="18" charset="-127"/>
              <a:ea typeface="KoPub돋움체 Bold" panose="02020603020101020101" pitchFamily="18" charset="-127"/>
            </a:endParaRPr>
          </a:p>
          <a:p>
            <a:pPr latinLnBrk="0"/>
            <a:r>
              <a:rPr lang="ko-KR" altLang="en-US" sz="800" dirty="0" smtClean="0">
                <a:solidFill>
                  <a:srgbClr val="000000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      </a:t>
            </a:r>
            <a:endParaRPr lang="en-US" altLang="ko-KR" sz="800" dirty="0" smtClean="0">
              <a:solidFill>
                <a:srgbClr val="000000"/>
              </a:solidFill>
              <a:latin typeface="KoPub돋움체 Bold" panose="02020603020101020101" pitchFamily="18" charset="-127"/>
              <a:ea typeface="KoPub돋움체 Bold" panose="02020603020101020101" pitchFamily="18" charset="-127"/>
            </a:endParaRPr>
          </a:p>
          <a:p>
            <a:pPr latinLnBrk="0"/>
            <a:r>
              <a:rPr lang="en-US" altLang="ko-KR" sz="800" dirty="0">
                <a:solidFill>
                  <a:srgbClr val="000000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 </a:t>
            </a:r>
            <a:r>
              <a:rPr lang="en-US" altLang="ko-KR" sz="800" dirty="0" smtClean="0">
                <a:solidFill>
                  <a:srgbClr val="000000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      </a:t>
            </a:r>
            <a:r>
              <a:rPr lang="ko-KR" altLang="en-US" sz="800" dirty="0" smtClean="0">
                <a:solidFill>
                  <a:srgbClr val="000000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 </a:t>
            </a:r>
            <a:r>
              <a:rPr lang="en-US" altLang="ko-KR" sz="800" dirty="0">
                <a:solidFill>
                  <a:srgbClr val="000000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: </a:t>
            </a:r>
            <a:r>
              <a:rPr lang="ko-KR" altLang="en-US" sz="800" dirty="0" smtClean="0">
                <a:solidFill>
                  <a:srgbClr val="000000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불러온 탐사 정보를 삭제한다</a:t>
            </a:r>
            <a:endParaRPr lang="ko-KR" altLang="en-US" sz="800" dirty="0">
              <a:solidFill>
                <a:srgbClr val="000000"/>
              </a:solidFill>
              <a:latin typeface="KoPub돋움체 Bold" panose="02020603020101020101" pitchFamily="18" charset="-127"/>
              <a:ea typeface="KoPub돋움체 Bold" panose="02020603020101020101" pitchFamily="18" charset="-127"/>
            </a:endParaRPr>
          </a:p>
        </p:txBody>
      </p:sp>
      <p:cxnSp>
        <p:nvCxnSpPr>
          <p:cNvPr id="78" name="꺾인 연결선 77"/>
          <p:cNvCxnSpPr>
            <a:stCxn id="67" idx="3"/>
            <a:endCxn id="68" idx="1"/>
          </p:cNvCxnSpPr>
          <p:nvPr/>
        </p:nvCxnSpPr>
        <p:spPr>
          <a:xfrm flipV="1">
            <a:off x="2940904" y="3854839"/>
            <a:ext cx="1107698" cy="242066"/>
          </a:xfrm>
          <a:prstGeom prst="bentConnector3">
            <a:avLst>
              <a:gd name="adj1" fmla="val 50000"/>
            </a:avLst>
          </a:prstGeom>
          <a:ln w="19050">
            <a:solidFill>
              <a:srgbClr val="FF0000"/>
            </a:solidFill>
            <a:prstDash val="sysDot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5" name="그림 1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85755" y="4041794"/>
            <a:ext cx="209246" cy="202603"/>
          </a:xfrm>
          <a:prstGeom prst="rect">
            <a:avLst/>
          </a:prstGeom>
        </p:spPr>
      </p:pic>
      <p:pic>
        <p:nvPicPr>
          <p:cNvPr id="16" name="그림 1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85755" y="4286392"/>
            <a:ext cx="209246" cy="215996"/>
          </a:xfrm>
          <a:prstGeom prst="rect">
            <a:avLst/>
          </a:prstGeom>
        </p:spPr>
      </p:pic>
      <p:pic>
        <p:nvPicPr>
          <p:cNvPr id="18" name="그림 1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085755" y="4536736"/>
            <a:ext cx="209246" cy="209246"/>
          </a:xfrm>
          <a:prstGeom prst="rect">
            <a:avLst/>
          </a:prstGeom>
        </p:spPr>
      </p:pic>
      <p:pic>
        <p:nvPicPr>
          <p:cNvPr id="20" name="그림 19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085755" y="4784132"/>
            <a:ext cx="211843" cy="218463"/>
          </a:xfrm>
          <a:prstGeom prst="rect">
            <a:avLst/>
          </a:prstGeom>
        </p:spPr>
      </p:pic>
      <p:pic>
        <p:nvPicPr>
          <p:cNvPr id="21" name="그림 20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085755" y="5035773"/>
            <a:ext cx="209246" cy="205816"/>
          </a:xfrm>
          <a:prstGeom prst="rect">
            <a:avLst/>
          </a:prstGeom>
        </p:spPr>
      </p:pic>
      <p:sp>
        <p:nvSpPr>
          <p:cNvPr id="35" name="직사각형 34"/>
          <p:cNvSpPr/>
          <p:nvPr/>
        </p:nvSpPr>
        <p:spPr bwMode="auto">
          <a:xfrm>
            <a:off x="4048602" y="2603671"/>
            <a:ext cx="2485547" cy="177337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txBody>
          <a:bodyPr wrap="square" lIns="36000" tIns="36000" rIns="36000" bIns="36000" rtlCol="0" anchor="ctr"/>
          <a:lstStyle/>
          <a:p>
            <a:pPr algn="ctr" latinLnBrk="0"/>
            <a:r>
              <a:rPr lang="ko-KR" altLang="en-US" sz="900" dirty="0" smtClean="0">
                <a:solidFill>
                  <a:srgbClr val="000000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편집 버튼</a:t>
            </a:r>
            <a:endParaRPr lang="ko-KR" altLang="en-US" sz="900" dirty="0">
              <a:solidFill>
                <a:srgbClr val="000000"/>
              </a:solidFill>
              <a:latin typeface="KoPub돋움체 Bold" panose="02020603020101020101" pitchFamily="18" charset="-127"/>
              <a:ea typeface="KoPub돋움체 Bold" panose="02020603020101020101" pitchFamily="18" charset="-127"/>
            </a:endParaRPr>
          </a:p>
        </p:txBody>
      </p:sp>
      <p:sp>
        <p:nvSpPr>
          <p:cNvPr id="36" name="직사각형 35"/>
          <p:cNvSpPr/>
          <p:nvPr/>
        </p:nvSpPr>
        <p:spPr bwMode="auto">
          <a:xfrm>
            <a:off x="4048602" y="2780128"/>
            <a:ext cx="2485547" cy="897374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txBody>
          <a:bodyPr wrap="square" lIns="36000" tIns="36000" rIns="36000" bIns="36000" rtlCol="0" anchor="t"/>
          <a:lstStyle/>
          <a:p>
            <a:pPr algn="ctr" latinLnBrk="0"/>
            <a:endParaRPr lang="en-US" altLang="ko-KR" sz="800" smtClean="0">
              <a:solidFill>
                <a:srgbClr val="000000"/>
              </a:solidFill>
              <a:latin typeface="KoPub돋움체 Bold" panose="02020603020101020101" pitchFamily="18" charset="-127"/>
              <a:ea typeface="KoPub돋움체 Bold" panose="02020603020101020101" pitchFamily="18" charset="-127"/>
            </a:endParaRPr>
          </a:p>
          <a:p>
            <a:pPr latinLnBrk="0"/>
            <a:r>
              <a:rPr lang="ko-KR" altLang="en-US" sz="800" smtClean="0">
                <a:solidFill>
                  <a:srgbClr val="000000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        </a:t>
            </a:r>
            <a:r>
              <a:rPr lang="en-US" altLang="ko-KR" sz="800" smtClean="0">
                <a:solidFill>
                  <a:srgbClr val="000000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: </a:t>
            </a:r>
            <a:r>
              <a:rPr lang="ko-KR" altLang="en-US" sz="800" smtClean="0">
                <a:solidFill>
                  <a:srgbClr val="000000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현재위치를 표시한다</a:t>
            </a:r>
            <a:endParaRPr lang="en-US" altLang="ko-KR" sz="800" smtClean="0">
              <a:solidFill>
                <a:srgbClr val="000000"/>
              </a:solidFill>
              <a:latin typeface="KoPub돋움체 Bold" panose="02020603020101020101" pitchFamily="18" charset="-127"/>
              <a:ea typeface="KoPub돋움체 Bold" panose="02020603020101020101" pitchFamily="18" charset="-127"/>
            </a:endParaRPr>
          </a:p>
          <a:p>
            <a:pPr latinLnBrk="0"/>
            <a:endParaRPr lang="en-US" altLang="ko-KR" sz="800" dirty="0">
              <a:solidFill>
                <a:srgbClr val="000000"/>
              </a:solidFill>
              <a:latin typeface="KoPub돋움체 Bold" panose="02020603020101020101" pitchFamily="18" charset="-127"/>
              <a:ea typeface="KoPub돋움체 Bold" panose="02020603020101020101" pitchFamily="18" charset="-127"/>
            </a:endParaRPr>
          </a:p>
          <a:p>
            <a:pPr latinLnBrk="0"/>
            <a:r>
              <a:rPr lang="ko-KR" altLang="en-US" sz="800" smtClean="0">
                <a:solidFill>
                  <a:srgbClr val="000000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        </a:t>
            </a:r>
            <a:r>
              <a:rPr lang="en-US" altLang="ko-KR" sz="800" smtClean="0">
                <a:solidFill>
                  <a:srgbClr val="000000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: </a:t>
            </a:r>
            <a:r>
              <a:rPr lang="ko-KR" altLang="en-US" sz="800" smtClean="0">
                <a:solidFill>
                  <a:srgbClr val="000000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센서설치 리스트 팝업창을 표시한다</a:t>
            </a:r>
            <a:endParaRPr lang="en-US" altLang="ko-KR" sz="800" smtClean="0">
              <a:solidFill>
                <a:srgbClr val="000000"/>
              </a:solidFill>
              <a:latin typeface="KoPub돋움체 Bold" panose="02020603020101020101" pitchFamily="18" charset="-127"/>
              <a:ea typeface="KoPub돋움체 Bold" panose="02020603020101020101" pitchFamily="18" charset="-127"/>
            </a:endParaRPr>
          </a:p>
          <a:p>
            <a:pPr latinLnBrk="0"/>
            <a:endParaRPr lang="en-US" altLang="ko-KR" sz="800">
              <a:solidFill>
                <a:srgbClr val="000000"/>
              </a:solidFill>
              <a:latin typeface="KoPub돋움체 Bold" panose="02020603020101020101" pitchFamily="18" charset="-127"/>
              <a:ea typeface="KoPub돋움체 Bold" panose="02020603020101020101" pitchFamily="18" charset="-127"/>
            </a:endParaRPr>
          </a:p>
          <a:p>
            <a:pPr latinLnBrk="0"/>
            <a:r>
              <a:rPr lang="en-US" altLang="ko-KR" sz="800" smtClean="0">
                <a:solidFill>
                  <a:srgbClr val="000000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        :</a:t>
            </a:r>
            <a:r>
              <a:rPr lang="ko-KR" altLang="en-US" sz="800">
                <a:solidFill>
                  <a:srgbClr val="000000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탐사 정보 입력창을 활성화 또는 </a:t>
            </a:r>
            <a:r>
              <a:rPr lang="ko-KR" altLang="en-US" sz="800" smtClean="0">
                <a:solidFill>
                  <a:srgbClr val="000000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비활성화한다</a:t>
            </a:r>
            <a:r>
              <a:rPr lang="en-US" altLang="ko-KR" sz="800" smtClean="0">
                <a:solidFill>
                  <a:srgbClr val="000000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 </a:t>
            </a:r>
            <a:endParaRPr lang="ko-KR" altLang="en-US" sz="800" dirty="0">
              <a:solidFill>
                <a:srgbClr val="000000"/>
              </a:solidFill>
              <a:latin typeface="KoPub돋움체 Bold" panose="02020603020101020101" pitchFamily="18" charset="-127"/>
              <a:ea typeface="KoPub돋움체 Bold" panose="02020603020101020101" pitchFamily="18" charset="-127"/>
            </a:endParaRPr>
          </a:p>
        </p:txBody>
      </p:sp>
      <p:pic>
        <p:nvPicPr>
          <p:cNvPr id="14" name="그림 13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085756" y="2885216"/>
            <a:ext cx="209246" cy="202808"/>
          </a:xfrm>
          <a:prstGeom prst="rect">
            <a:avLst/>
          </a:prstGeom>
        </p:spPr>
      </p:pic>
      <p:pic>
        <p:nvPicPr>
          <p:cNvPr id="32" name="그림 31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085756" y="3393861"/>
            <a:ext cx="209246" cy="214753"/>
          </a:xfrm>
          <a:prstGeom prst="rect">
            <a:avLst/>
          </a:prstGeom>
        </p:spPr>
      </p:pic>
      <p:sp>
        <p:nvSpPr>
          <p:cNvPr id="40" name="직사각형 39"/>
          <p:cNvSpPr/>
          <p:nvPr/>
        </p:nvSpPr>
        <p:spPr bwMode="auto">
          <a:xfrm>
            <a:off x="857857" y="2495605"/>
            <a:ext cx="735993" cy="216131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txBody>
          <a:bodyPr wrap="square" lIns="36000" tIns="36000" rIns="36000" bIns="36000" rtlCol="0" anchor="ctr"/>
          <a:lstStyle/>
          <a:p>
            <a:pPr algn="ctr" latinLnBrk="0"/>
            <a:endParaRPr lang="ko-KR" altLang="en-US" sz="1200" b="1" dirty="0">
              <a:solidFill>
                <a:srgbClr val="000000"/>
              </a:solidFill>
              <a:latin typeface="KoPub돋움체 Bold" panose="02020603020101020101" pitchFamily="18" charset="-127"/>
              <a:ea typeface="KoPub돋움체 Bold" panose="02020603020101020101" pitchFamily="18" charset="-127"/>
            </a:endParaRPr>
          </a:p>
        </p:txBody>
      </p:sp>
      <p:cxnSp>
        <p:nvCxnSpPr>
          <p:cNvPr id="43" name="꺾인 연결선 42"/>
          <p:cNvCxnSpPr>
            <a:stCxn id="40" idx="3"/>
            <a:endCxn id="35" idx="1"/>
          </p:cNvCxnSpPr>
          <p:nvPr/>
        </p:nvCxnSpPr>
        <p:spPr>
          <a:xfrm>
            <a:off x="1593850" y="2603671"/>
            <a:ext cx="2454752" cy="88669"/>
          </a:xfrm>
          <a:prstGeom prst="bentConnector3">
            <a:avLst>
              <a:gd name="adj1" fmla="val 50000"/>
            </a:avLst>
          </a:prstGeom>
          <a:ln w="19050">
            <a:solidFill>
              <a:srgbClr val="FF0000"/>
            </a:solidFill>
            <a:prstDash val="sysDot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4" name="그림 43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085756" y="3136319"/>
            <a:ext cx="209246" cy="2092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99772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텍스트 개체 틀 2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ko-KR" altLang="en-US" sz="1400" b="1" spc="-50" dirty="0" err="1">
                <a:ln>
                  <a:solidFill>
                    <a:srgbClr val="4F81BD">
                      <a:alpha val="0"/>
                    </a:srgbClr>
                  </a:solidFill>
                </a:ln>
                <a:solidFill>
                  <a:prstClr val="black">
                    <a:lumMod val="65000"/>
                    <a:lumOff val="35000"/>
                  </a:prstClr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누수탐사</a:t>
            </a:r>
            <a:endParaRPr lang="ko-KR" altLang="en-US" sz="1400" dirty="0">
              <a:latin typeface="KoPub돋움체 Bold" panose="02020603020101020101" pitchFamily="18" charset="-127"/>
              <a:ea typeface="KoPub돋움체 Bold" panose="02020603020101020101" pitchFamily="18" charset="-127"/>
            </a:endParaRPr>
          </a:p>
          <a:p>
            <a:pPr lvl="0"/>
            <a:endParaRPr lang="ko-KR" altLang="en-US" dirty="0">
              <a:latin typeface="KoPub돋움체 Bold" panose="02020603020101020101" pitchFamily="18" charset="-127"/>
              <a:ea typeface="KoPub돋움체 Bold" panose="02020603020101020101" pitchFamily="18" charset="-127"/>
            </a:endParaRPr>
          </a:p>
        </p:txBody>
      </p:sp>
      <p:sp>
        <p:nvSpPr>
          <p:cNvPr id="4" name="텍스트 개체 틀 3"/>
          <p:cNvSpPr>
            <a:spLocks noGrp="1"/>
          </p:cNvSpPr>
          <p:nvPr>
            <p:ph type="body" sz="quarter" idx="12"/>
          </p:nvPr>
        </p:nvSpPr>
        <p:spPr>
          <a:xfrm>
            <a:off x="699833" y="695473"/>
            <a:ext cx="3385922" cy="250058"/>
          </a:xfrm>
        </p:spPr>
        <p:txBody>
          <a:bodyPr/>
          <a:lstStyle/>
          <a:p>
            <a:pPr lvl="0" latinLnBrk="1">
              <a:spcBef>
                <a:spcPct val="0"/>
              </a:spcBef>
            </a:pPr>
            <a:r>
              <a:rPr lang="ko-KR" altLang="en-US" sz="1800" b="1" dirty="0" smtClean="0">
                <a:solidFill>
                  <a:prstClr val="black">
                    <a:lumMod val="85000"/>
                    <a:lumOff val="15000"/>
                  </a:prstClr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정보 조회</a:t>
            </a:r>
            <a:endParaRPr lang="en-US" altLang="ko-KR" sz="1800" b="1" dirty="0">
              <a:solidFill>
                <a:prstClr val="black">
                  <a:lumMod val="85000"/>
                  <a:lumOff val="15000"/>
                </a:prstClr>
              </a:solidFill>
              <a:latin typeface="KoPub돋움체 Bold" panose="02020603020101020101" pitchFamily="18" charset="-127"/>
              <a:ea typeface="KoPub돋움체 Bold" panose="02020603020101020101" pitchFamily="18" charset="-127"/>
            </a:endParaRPr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pPr lvl="0"/>
            <a:fld id="{694F9076-0A1F-456B-92F7-BFE186DAFD78}" type="slidenum">
              <a:rPr lang="en-US" altLang="ko-KR" sz="1200">
                <a:solidFill>
                  <a:prstClr val="white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pPr lvl="0"/>
              <a:t>21</a:t>
            </a:fld>
            <a:endParaRPr lang="ko-KR" altLang="en-US" sz="1200" dirty="0">
              <a:solidFill>
                <a:prstClr val="white"/>
              </a:solidFill>
              <a:latin typeface="KoPub돋움체 Bold" panose="02020603020101020101" pitchFamily="18" charset="-127"/>
              <a:ea typeface="KoPub돋움체 Bold" panose="02020603020101020101" pitchFamily="18" charset="-127"/>
            </a:endParaRPr>
          </a:p>
          <a:p>
            <a:endParaRPr lang="ko-KR" altLang="en-US" dirty="0">
              <a:latin typeface="KoPub돋움체 Bold" panose="02020603020101020101" pitchFamily="18" charset="-127"/>
              <a:ea typeface="KoPub돋움체 Bold" panose="02020603020101020101" pitchFamily="18" charset="-127"/>
            </a:endParaRPr>
          </a:p>
        </p:txBody>
      </p:sp>
      <p:sp>
        <p:nvSpPr>
          <p:cNvPr id="6" name="직사각형 5"/>
          <p:cNvSpPr/>
          <p:nvPr/>
        </p:nvSpPr>
        <p:spPr>
          <a:xfrm>
            <a:off x="776536" y="1069133"/>
            <a:ext cx="8204590" cy="4024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40000"/>
              </a:lnSpc>
            </a:pPr>
            <a:r>
              <a:rPr lang="en-US" altLang="ko-KR" sz="1600" b="1" dirty="0" smtClean="0">
                <a:solidFill>
                  <a:srgbClr val="FF0000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  <a:cs typeface="Arial" panose="020B0604020202020204" pitchFamily="34" charset="0"/>
              </a:rPr>
              <a:t>•</a:t>
            </a:r>
            <a:r>
              <a:rPr lang="en-US" altLang="ko-KR" sz="1600" b="1" dirty="0" smtClean="0">
                <a:latin typeface="KoPub돋움체 Bold" panose="02020603020101020101" pitchFamily="18" charset="-127"/>
                <a:ea typeface="KoPub돋움체 Bold" panose="02020603020101020101" pitchFamily="18" charset="-127"/>
                <a:cs typeface="Arial" panose="020B0604020202020204" pitchFamily="34" charset="0"/>
              </a:rPr>
              <a:t> </a:t>
            </a:r>
            <a:r>
              <a:rPr lang="ko-KR" altLang="en-US" sz="1600" b="1" dirty="0" err="1" smtClean="0">
                <a:latin typeface="KoPub돋움체 Bold" panose="02020603020101020101" pitchFamily="18" charset="-127"/>
                <a:ea typeface="KoPub돋움체 Bold" panose="02020603020101020101" pitchFamily="18" charset="-127"/>
                <a:cs typeface="Arial" panose="020B0604020202020204" pitchFamily="34" charset="0"/>
              </a:rPr>
              <a:t>센서정보</a:t>
            </a:r>
            <a:r>
              <a:rPr lang="ko-KR" altLang="en-US" sz="1600" b="1" dirty="0" smtClean="0">
                <a:latin typeface="KoPub돋움체 Bold" panose="02020603020101020101" pitchFamily="18" charset="-127"/>
                <a:ea typeface="KoPub돋움체 Bold" panose="02020603020101020101" pitchFamily="18" charset="-127"/>
                <a:cs typeface="Arial" panose="020B0604020202020204" pitchFamily="34" charset="0"/>
              </a:rPr>
              <a:t> 확인</a:t>
            </a:r>
            <a:endParaRPr lang="en-US" altLang="ko-KR" sz="1400" b="1" dirty="0" smtClean="0">
              <a:latin typeface="KoPub돋움체 Bold" panose="02020603020101020101" pitchFamily="18" charset="-127"/>
              <a:ea typeface="KoPub돋움체 Bold" panose="02020603020101020101" pitchFamily="18" charset="-127"/>
              <a:cs typeface="Arial" panose="020B0604020202020204" pitchFamily="34" charset="0"/>
            </a:endParaRPr>
          </a:p>
        </p:txBody>
      </p:sp>
      <p:sp>
        <p:nvSpPr>
          <p:cNvPr id="17" name="직사각형 16"/>
          <p:cNvSpPr/>
          <p:nvPr/>
        </p:nvSpPr>
        <p:spPr>
          <a:xfrm>
            <a:off x="793807" y="1367164"/>
            <a:ext cx="4990469" cy="3939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lnSpc>
                <a:spcPct val="140000"/>
              </a:lnSpc>
            </a:pPr>
            <a:r>
              <a:rPr lang="en-US" altLang="ko-KR" sz="1400" b="1" dirty="0" smtClean="0">
                <a:solidFill>
                  <a:prstClr val="black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  <a:cs typeface="Arial" panose="020B0604020202020204" pitchFamily="34" charset="0"/>
              </a:rPr>
              <a:t>- </a:t>
            </a:r>
            <a:r>
              <a:rPr lang="ko-KR" altLang="en-US" sz="1400" b="1" dirty="0">
                <a:solidFill>
                  <a:prstClr val="black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  <a:cs typeface="Arial" panose="020B0604020202020204" pitchFamily="34" charset="0"/>
              </a:rPr>
              <a:t>지도상 센서 아이콘을 클릭하면 아래와 같이 센서 정보가 표시된다</a:t>
            </a:r>
            <a:endParaRPr lang="en-US" altLang="ko-KR" sz="1400" b="1" dirty="0" smtClean="0">
              <a:solidFill>
                <a:prstClr val="black"/>
              </a:solidFill>
              <a:latin typeface="KoPub돋움체 Bold" panose="02020603020101020101" pitchFamily="18" charset="-127"/>
              <a:ea typeface="KoPub돋움체 Bold" panose="02020603020101020101" pitchFamily="18" charset="-127"/>
              <a:cs typeface="Arial" panose="020B0604020202020204" pitchFamily="34" charset="0"/>
            </a:endParaRPr>
          </a:p>
        </p:txBody>
      </p:sp>
      <p:pic>
        <p:nvPicPr>
          <p:cNvPr id="9" name="그림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83618" y="1734701"/>
            <a:ext cx="1852268" cy="2867112"/>
          </a:xfrm>
          <a:prstGeom prst="rect">
            <a:avLst/>
          </a:prstGeom>
        </p:spPr>
      </p:pic>
      <p:pic>
        <p:nvPicPr>
          <p:cNvPr id="15" name="그림 1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60335" y="1734701"/>
            <a:ext cx="1893376" cy="2867112"/>
          </a:xfrm>
          <a:prstGeom prst="rect">
            <a:avLst/>
          </a:prstGeom>
        </p:spPr>
      </p:pic>
      <p:pic>
        <p:nvPicPr>
          <p:cNvPr id="16" name="그림 1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64782" y="1734701"/>
            <a:ext cx="1861090" cy="2835611"/>
          </a:xfrm>
          <a:prstGeom prst="rect">
            <a:avLst/>
          </a:prstGeom>
        </p:spPr>
      </p:pic>
      <p:pic>
        <p:nvPicPr>
          <p:cNvPr id="18" name="그림 1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79532" y="1738352"/>
            <a:ext cx="1930343" cy="2863461"/>
          </a:xfrm>
          <a:prstGeom prst="rect">
            <a:avLst/>
          </a:prstGeom>
        </p:spPr>
      </p:pic>
      <p:sp>
        <p:nvSpPr>
          <p:cNvPr id="23" name="오른쪽 화살표 22"/>
          <p:cNvSpPr/>
          <p:nvPr/>
        </p:nvSpPr>
        <p:spPr bwMode="auto">
          <a:xfrm>
            <a:off x="2317300" y="2356172"/>
            <a:ext cx="977047" cy="323053"/>
          </a:xfrm>
          <a:prstGeom prst="rightArrow">
            <a:avLst/>
          </a:prstGeom>
          <a:solidFill>
            <a:schemeClr val="tx1">
              <a:lumMod val="65000"/>
              <a:lumOff val="35000"/>
            </a:schemeClr>
          </a:solidFill>
          <a:ln>
            <a:solidFill>
              <a:schemeClr val="tx1"/>
            </a:solidFill>
          </a:ln>
        </p:spPr>
        <p:txBody>
          <a:bodyPr wrap="square" lIns="36000" tIns="36000" rIns="36000" bIns="36000" rtlCol="0" anchor="ctr"/>
          <a:lstStyle/>
          <a:p>
            <a:pPr algn="ctr" latinLnBrk="0"/>
            <a:endParaRPr lang="ko-KR" altLang="en-US" sz="1200" b="1" dirty="0">
              <a:solidFill>
                <a:srgbClr val="000000"/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25" name="사각형 설명선 24"/>
          <p:cNvSpPr/>
          <p:nvPr/>
        </p:nvSpPr>
        <p:spPr bwMode="auto">
          <a:xfrm>
            <a:off x="2309043" y="2679225"/>
            <a:ext cx="556368" cy="233579"/>
          </a:xfrm>
          <a:prstGeom prst="wedgeRectCallout">
            <a:avLst>
              <a:gd name="adj1" fmla="val -72500"/>
              <a:gd name="adj2" fmla="val -69286"/>
            </a:avLst>
          </a:prstGeom>
          <a:solidFill>
            <a:schemeClr val="bg1">
              <a:lumMod val="75000"/>
            </a:schemeClr>
          </a:solidFill>
          <a:ln>
            <a:noFill/>
          </a:ln>
        </p:spPr>
        <p:txBody>
          <a:bodyPr wrap="square" lIns="36000" tIns="36000" rIns="36000" bIns="36000" rtlCol="0" anchor="ctr"/>
          <a:lstStyle/>
          <a:p>
            <a:pPr algn="ctr" latinLnBrk="0"/>
            <a:r>
              <a:rPr lang="ko-KR" altLang="en-US" sz="1000" dirty="0" smtClean="0">
                <a:solidFill>
                  <a:srgbClr val="000000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클릭</a:t>
            </a:r>
            <a:endParaRPr lang="ko-KR" altLang="en-US" sz="1000" dirty="0">
              <a:solidFill>
                <a:srgbClr val="000000"/>
              </a:solidFill>
              <a:latin typeface="KoPub돋움체 Bold" panose="02020603020101020101" pitchFamily="18" charset="-127"/>
              <a:ea typeface="KoPub돋움체 Bold" panose="0202060302010102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8633647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오른쪽 화살표 23"/>
          <p:cNvSpPr/>
          <p:nvPr/>
        </p:nvSpPr>
        <p:spPr bwMode="auto">
          <a:xfrm>
            <a:off x="2445561" y="2328867"/>
            <a:ext cx="977047" cy="323053"/>
          </a:xfrm>
          <a:prstGeom prst="rightArrow">
            <a:avLst/>
          </a:prstGeom>
          <a:solidFill>
            <a:schemeClr val="tx1">
              <a:lumMod val="65000"/>
              <a:lumOff val="35000"/>
            </a:schemeClr>
          </a:solidFill>
          <a:ln>
            <a:solidFill>
              <a:schemeClr val="tx1"/>
            </a:solidFill>
          </a:ln>
        </p:spPr>
        <p:txBody>
          <a:bodyPr wrap="square" lIns="36000" tIns="36000" rIns="36000" bIns="36000" rtlCol="0" anchor="ctr"/>
          <a:lstStyle/>
          <a:p>
            <a:pPr algn="ctr" latinLnBrk="0"/>
            <a:endParaRPr lang="ko-KR" altLang="en-US" sz="1200" b="1" dirty="0">
              <a:solidFill>
                <a:srgbClr val="000000"/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pic>
        <p:nvPicPr>
          <p:cNvPr id="8" name="그림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7729" y="1813598"/>
            <a:ext cx="1495065" cy="2018200"/>
          </a:xfrm>
          <a:prstGeom prst="rect">
            <a:avLst/>
          </a:prstGeom>
        </p:spPr>
      </p:pic>
      <p:sp>
        <p:nvSpPr>
          <p:cNvPr id="3" name="텍스트 개체 틀 2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ko-KR" altLang="en-US" sz="1400" b="1" spc="-50" dirty="0" err="1">
                <a:ln>
                  <a:solidFill>
                    <a:srgbClr val="4F81BD">
                      <a:alpha val="0"/>
                    </a:srgbClr>
                  </a:solidFill>
                </a:ln>
                <a:solidFill>
                  <a:prstClr val="black">
                    <a:lumMod val="65000"/>
                    <a:lumOff val="35000"/>
                  </a:prstClr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누수탐사</a:t>
            </a:r>
            <a:endParaRPr lang="ko-KR" altLang="en-US" sz="1400" dirty="0">
              <a:latin typeface="KoPub돋움체 Bold" panose="02020603020101020101" pitchFamily="18" charset="-127"/>
              <a:ea typeface="KoPub돋움체 Bold" panose="02020603020101020101" pitchFamily="18" charset="-127"/>
            </a:endParaRPr>
          </a:p>
          <a:p>
            <a:pPr lvl="0"/>
            <a:endParaRPr lang="ko-KR" altLang="en-US" dirty="0">
              <a:latin typeface="KoPub돋움체 Bold" panose="02020603020101020101" pitchFamily="18" charset="-127"/>
              <a:ea typeface="KoPub돋움체 Bold" panose="02020603020101020101" pitchFamily="18" charset="-127"/>
            </a:endParaRPr>
          </a:p>
        </p:txBody>
      </p:sp>
      <p:sp>
        <p:nvSpPr>
          <p:cNvPr id="4" name="텍스트 개체 틀 3"/>
          <p:cNvSpPr>
            <a:spLocks noGrp="1"/>
          </p:cNvSpPr>
          <p:nvPr>
            <p:ph type="body" sz="quarter" idx="12"/>
          </p:nvPr>
        </p:nvSpPr>
        <p:spPr>
          <a:xfrm>
            <a:off x="699833" y="695473"/>
            <a:ext cx="3385922" cy="250058"/>
          </a:xfrm>
        </p:spPr>
        <p:txBody>
          <a:bodyPr/>
          <a:lstStyle/>
          <a:p>
            <a:pPr lvl="0" latinLnBrk="1">
              <a:spcBef>
                <a:spcPct val="0"/>
              </a:spcBef>
            </a:pPr>
            <a:r>
              <a:rPr lang="ko-KR" altLang="en-US" sz="1800" b="1" dirty="0" err="1" smtClean="0">
                <a:solidFill>
                  <a:prstClr val="black">
                    <a:lumMod val="85000"/>
                    <a:lumOff val="15000"/>
                  </a:prstClr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탐사정보</a:t>
            </a:r>
            <a:r>
              <a:rPr lang="ko-KR" altLang="en-US" sz="1800" b="1" dirty="0" smtClean="0">
                <a:solidFill>
                  <a:prstClr val="black">
                    <a:lumMod val="85000"/>
                    <a:lumOff val="15000"/>
                  </a:prstClr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 입력</a:t>
            </a:r>
            <a:endParaRPr lang="en-US" altLang="ko-KR" sz="1800" b="1" dirty="0">
              <a:solidFill>
                <a:prstClr val="black">
                  <a:lumMod val="85000"/>
                  <a:lumOff val="15000"/>
                </a:prstClr>
              </a:solidFill>
              <a:latin typeface="KoPub돋움체 Bold" panose="02020603020101020101" pitchFamily="18" charset="-127"/>
              <a:ea typeface="KoPub돋움체 Bold" panose="02020603020101020101" pitchFamily="18" charset="-127"/>
            </a:endParaRPr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pPr lvl="0"/>
            <a:fld id="{694F9076-0A1F-456B-92F7-BFE186DAFD78}" type="slidenum">
              <a:rPr lang="en-US" altLang="ko-KR" sz="1200">
                <a:solidFill>
                  <a:prstClr val="white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pPr lvl="0"/>
              <a:t>22</a:t>
            </a:fld>
            <a:endParaRPr lang="ko-KR" altLang="en-US" sz="1200" dirty="0">
              <a:solidFill>
                <a:prstClr val="white"/>
              </a:solidFill>
              <a:latin typeface="KoPub돋움체 Bold" panose="02020603020101020101" pitchFamily="18" charset="-127"/>
              <a:ea typeface="KoPub돋움체 Bold" panose="02020603020101020101" pitchFamily="18" charset="-127"/>
            </a:endParaRPr>
          </a:p>
          <a:p>
            <a:endParaRPr lang="ko-KR" altLang="en-US" dirty="0">
              <a:latin typeface="KoPub돋움체 Bold" panose="02020603020101020101" pitchFamily="18" charset="-127"/>
              <a:ea typeface="KoPub돋움체 Bold" panose="02020603020101020101" pitchFamily="18" charset="-127"/>
            </a:endParaRPr>
          </a:p>
        </p:txBody>
      </p:sp>
      <p:sp>
        <p:nvSpPr>
          <p:cNvPr id="6" name="직사각형 5"/>
          <p:cNvSpPr/>
          <p:nvPr/>
        </p:nvSpPr>
        <p:spPr>
          <a:xfrm>
            <a:off x="776536" y="1069133"/>
            <a:ext cx="8204590" cy="4024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40000"/>
              </a:lnSpc>
            </a:pPr>
            <a:r>
              <a:rPr lang="en-US" altLang="ko-KR" sz="1600" b="1" dirty="0" smtClean="0">
                <a:solidFill>
                  <a:srgbClr val="FF0000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  <a:cs typeface="Arial" panose="020B0604020202020204" pitchFamily="34" charset="0"/>
              </a:rPr>
              <a:t>•</a:t>
            </a:r>
            <a:r>
              <a:rPr lang="en-US" altLang="ko-KR" sz="1600" b="1" dirty="0" smtClean="0">
                <a:latin typeface="KoPub돋움체 Bold" panose="02020603020101020101" pitchFamily="18" charset="-127"/>
                <a:ea typeface="KoPub돋움체 Bold" panose="02020603020101020101" pitchFamily="18" charset="-127"/>
                <a:cs typeface="Arial" panose="020B0604020202020204" pitchFamily="34" charset="0"/>
              </a:rPr>
              <a:t> </a:t>
            </a:r>
            <a:r>
              <a:rPr lang="ko-KR" altLang="en-US" sz="1600" b="1" dirty="0" smtClean="0">
                <a:latin typeface="KoPub돋움체 Bold" panose="02020603020101020101" pitchFamily="18" charset="-127"/>
                <a:ea typeface="KoPub돋움체 Bold" panose="02020603020101020101" pitchFamily="18" charset="-127"/>
                <a:cs typeface="Arial" panose="020B0604020202020204" pitchFamily="34" charset="0"/>
              </a:rPr>
              <a:t>센서 선택 및 정보 입력</a:t>
            </a:r>
            <a:endParaRPr lang="en-US" altLang="ko-KR" sz="1400" b="1" dirty="0" smtClean="0">
              <a:latin typeface="KoPub돋움체 Bold" panose="02020603020101020101" pitchFamily="18" charset="-127"/>
              <a:ea typeface="KoPub돋움체 Bold" panose="02020603020101020101" pitchFamily="18" charset="-127"/>
              <a:cs typeface="Arial" panose="020B0604020202020204" pitchFamily="34" charset="0"/>
            </a:endParaRPr>
          </a:p>
        </p:txBody>
      </p:sp>
      <p:sp>
        <p:nvSpPr>
          <p:cNvPr id="17" name="직사각형 16"/>
          <p:cNvSpPr/>
          <p:nvPr/>
        </p:nvSpPr>
        <p:spPr>
          <a:xfrm>
            <a:off x="793807" y="1367164"/>
            <a:ext cx="5192447" cy="3939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lnSpc>
                <a:spcPct val="140000"/>
              </a:lnSpc>
            </a:pPr>
            <a:r>
              <a:rPr lang="en-US" altLang="ko-KR" sz="1400" b="1" dirty="0" smtClean="0">
                <a:solidFill>
                  <a:prstClr val="black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  <a:cs typeface="Arial" panose="020B0604020202020204" pitchFamily="34" charset="0"/>
              </a:rPr>
              <a:t>- </a:t>
            </a:r>
            <a:r>
              <a:rPr lang="ko-KR" altLang="en-US" sz="1400" b="1" dirty="0" smtClean="0">
                <a:solidFill>
                  <a:prstClr val="black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  <a:cs typeface="Arial" panose="020B0604020202020204" pitchFamily="34" charset="0"/>
              </a:rPr>
              <a:t>누수로 의심되는 진동이 발생한 센서를        버튼을 클릭한 후 선택</a:t>
            </a:r>
            <a:endParaRPr lang="en-US" altLang="ko-KR" sz="1400" b="1" dirty="0" smtClean="0">
              <a:solidFill>
                <a:prstClr val="black"/>
              </a:solidFill>
              <a:latin typeface="KoPub돋움체 Bold" panose="02020603020101020101" pitchFamily="18" charset="-127"/>
              <a:ea typeface="KoPub돋움체 Bold" panose="02020603020101020101" pitchFamily="18" charset="-127"/>
              <a:cs typeface="Arial" panose="020B0604020202020204" pitchFamily="34" charset="0"/>
            </a:endParaRPr>
          </a:p>
        </p:txBody>
      </p:sp>
      <p:pic>
        <p:nvPicPr>
          <p:cNvPr id="2" name="그림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86423" y="1440432"/>
            <a:ext cx="299332" cy="285517"/>
          </a:xfrm>
          <a:prstGeom prst="rect">
            <a:avLst/>
          </a:prstGeom>
        </p:spPr>
      </p:pic>
      <p:sp>
        <p:nvSpPr>
          <p:cNvPr id="19" name="직사각형 18"/>
          <p:cNvSpPr/>
          <p:nvPr/>
        </p:nvSpPr>
        <p:spPr bwMode="auto">
          <a:xfrm>
            <a:off x="2189129" y="3113089"/>
            <a:ext cx="192121" cy="188911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txBody>
          <a:bodyPr wrap="square" lIns="36000" tIns="36000" rIns="36000" bIns="36000" rtlCol="0" anchor="ctr"/>
          <a:lstStyle/>
          <a:p>
            <a:pPr algn="ctr" latinLnBrk="0"/>
            <a:endParaRPr lang="ko-KR" altLang="en-US" sz="1200" b="1" dirty="0">
              <a:solidFill>
                <a:srgbClr val="000000"/>
              </a:solidFill>
              <a:latin typeface="KoPub돋움체 Bold" panose="02020603020101020101" pitchFamily="18" charset="-127"/>
              <a:ea typeface="KoPub돋움체 Bold" panose="02020603020101020101" pitchFamily="18" charset="-127"/>
            </a:endParaRPr>
          </a:p>
        </p:txBody>
      </p:sp>
      <p:sp>
        <p:nvSpPr>
          <p:cNvPr id="20" name="직사각형 19"/>
          <p:cNvSpPr/>
          <p:nvPr/>
        </p:nvSpPr>
        <p:spPr bwMode="auto">
          <a:xfrm>
            <a:off x="1376329" y="2001839"/>
            <a:ext cx="192121" cy="188911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txBody>
          <a:bodyPr wrap="square" lIns="36000" tIns="36000" rIns="36000" bIns="36000" rtlCol="0" anchor="ctr"/>
          <a:lstStyle/>
          <a:p>
            <a:pPr algn="ctr" latinLnBrk="0"/>
            <a:endParaRPr lang="ko-KR" altLang="en-US" sz="1200" b="1" dirty="0">
              <a:solidFill>
                <a:srgbClr val="000000"/>
              </a:solidFill>
              <a:latin typeface="KoPub돋움체 Bold" panose="02020603020101020101" pitchFamily="18" charset="-127"/>
              <a:ea typeface="KoPub돋움체 Bold" panose="02020603020101020101" pitchFamily="18" charset="-127"/>
            </a:endParaRPr>
          </a:p>
        </p:txBody>
      </p:sp>
      <p:cxnSp>
        <p:nvCxnSpPr>
          <p:cNvPr id="21" name="꺾인 연결선 20"/>
          <p:cNvCxnSpPr>
            <a:stCxn id="19" idx="3"/>
            <a:endCxn id="20" idx="3"/>
          </p:cNvCxnSpPr>
          <p:nvPr/>
        </p:nvCxnSpPr>
        <p:spPr>
          <a:xfrm flipH="1" flipV="1">
            <a:off x="1568450" y="2096295"/>
            <a:ext cx="812800" cy="1111250"/>
          </a:xfrm>
          <a:prstGeom prst="bentConnector3">
            <a:avLst>
              <a:gd name="adj1" fmla="val -28125"/>
            </a:avLst>
          </a:prstGeom>
          <a:ln w="19050">
            <a:solidFill>
              <a:srgbClr val="FF0000"/>
            </a:solidFill>
            <a:prstDash val="sysDot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사각형 설명선 21"/>
          <p:cNvSpPr/>
          <p:nvPr/>
        </p:nvSpPr>
        <p:spPr bwMode="auto">
          <a:xfrm>
            <a:off x="1632761" y="2190750"/>
            <a:ext cx="556368" cy="233579"/>
          </a:xfrm>
          <a:prstGeom prst="wedgeRectCallout">
            <a:avLst>
              <a:gd name="adj1" fmla="val -72500"/>
              <a:gd name="adj2" fmla="val -69286"/>
            </a:avLst>
          </a:prstGeom>
          <a:solidFill>
            <a:schemeClr val="bg1">
              <a:lumMod val="75000"/>
            </a:schemeClr>
          </a:solidFill>
          <a:ln>
            <a:noFill/>
          </a:ln>
        </p:spPr>
        <p:txBody>
          <a:bodyPr wrap="square" lIns="36000" tIns="36000" rIns="36000" bIns="36000" rtlCol="0" anchor="ctr"/>
          <a:lstStyle/>
          <a:p>
            <a:pPr algn="ctr" latinLnBrk="0"/>
            <a:r>
              <a:rPr lang="ko-KR" altLang="en-US" sz="1000" dirty="0" smtClean="0">
                <a:solidFill>
                  <a:srgbClr val="000000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클릭</a:t>
            </a:r>
            <a:endParaRPr lang="ko-KR" altLang="en-US" sz="1000" dirty="0">
              <a:solidFill>
                <a:srgbClr val="000000"/>
              </a:solidFill>
              <a:latin typeface="KoPub돋움체 Bold" panose="02020603020101020101" pitchFamily="18" charset="-127"/>
              <a:ea typeface="KoPub돋움체 Bold" panose="02020603020101020101" pitchFamily="18" charset="-127"/>
            </a:endParaRPr>
          </a:p>
        </p:txBody>
      </p:sp>
      <p:pic>
        <p:nvPicPr>
          <p:cNvPr id="12" name="그림 1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83993" y="1808318"/>
            <a:ext cx="1495021" cy="2023480"/>
          </a:xfrm>
          <a:prstGeom prst="rect">
            <a:avLst/>
          </a:prstGeom>
        </p:spPr>
      </p:pic>
      <p:sp>
        <p:nvSpPr>
          <p:cNvPr id="28" name="직사각형 27"/>
          <p:cNvSpPr/>
          <p:nvPr/>
        </p:nvSpPr>
        <p:spPr bwMode="auto">
          <a:xfrm>
            <a:off x="4189379" y="3074989"/>
            <a:ext cx="579471" cy="182561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txBody>
          <a:bodyPr wrap="square" lIns="36000" tIns="36000" rIns="36000" bIns="36000" rtlCol="0" anchor="ctr"/>
          <a:lstStyle/>
          <a:p>
            <a:pPr algn="ctr" latinLnBrk="0"/>
            <a:endParaRPr lang="ko-KR" altLang="en-US" sz="1200" b="1" dirty="0">
              <a:solidFill>
                <a:srgbClr val="000000"/>
              </a:solidFill>
              <a:latin typeface="KoPub돋움체 Bold" panose="02020603020101020101" pitchFamily="18" charset="-127"/>
              <a:ea typeface="KoPub돋움체 Bold" panose="02020603020101020101" pitchFamily="18" charset="-127"/>
            </a:endParaRPr>
          </a:p>
        </p:txBody>
      </p:sp>
      <p:sp>
        <p:nvSpPr>
          <p:cNvPr id="29" name="직사각형 28"/>
          <p:cNvSpPr/>
          <p:nvPr/>
        </p:nvSpPr>
        <p:spPr bwMode="auto">
          <a:xfrm>
            <a:off x="3506284" y="3279775"/>
            <a:ext cx="1262566" cy="182561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txBody>
          <a:bodyPr wrap="square" lIns="36000" tIns="36000" rIns="36000" bIns="36000" rtlCol="0" anchor="ctr"/>
          <a:lstStyle/>
          <a:p>
            <a:pPr algn="ctr" latinLnBrk="0"/>
            <a:endParaRPr lang="ko-KR" altLang="en-US" sz="1200" b="1" dirty="0">
              <a:solidFill>
                <a:srgbClr val="000000"/>
              </a:solidFill>
              <a:latin typeface="KoPub돋움체 Bold" panose="02020603020101020101" pitchFamily="18" charset="-127"/>
              <a:ea typeface="KoPub돋움체 Bold" panose="02020603020101020101" pitchFamily="18" charset="-127"/>
            </a:endParaRPr>
          </a:p>
        </p:txBody>
      </p:sp>
      <p:sp>
        <p:nvSpPr>
          <p:cNvPr id="30" name="사각형 설명선 29"/>
          <p:cNvSpPr/>
          <p:nvPr/>
        </p:nvSpPr>
        <p:spPr bwMode="auto">
          <a:xfrm>
            <a:off x="5108553" y="2805000"/>
            <a:ext cx="1398926" cy="269989"/>
          </a:xfrm>
          <a:prstGeom prst="wedgeRectCallout">
            <a:avLst>
              <a:gd name="adj1" fmla="val -74350"/>
              <a:gd name="adj2" fmla="val 51590"/>
            </a:avLst>
          </a:prstGeom>
          <a:solidFill>
            <a:schemeClr val="bg1">
              <a:lumMod val="75000"/>
            </a:schemeClr>
          </a:solidFill>
          <a:ln>
            <a:noFill/>
          </a:ln>
        </p:spPr>
        <p:txBody>
          <a:bodyPr wrap="square" lIns="36000" tIns="36000" rIns="36000" bIns="36000" rtlCol="0" anchor="ctr"/>
          <a:lstStyle/>
          <a:p>
            <a:pPr algn="ctr" latinLnBrk="0"/>
            <a:r>
              <a:rPr lang="ko-KR" altLang="en-US" sz="1000" dirty="0" smtClean="0">
                <a:solidFill>
                  <a:srgbClr val="000000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센서 선택됨</a:t>
            </a:r>
            <a:endParaRPr lang="ko-KR" altLang="en-US" sz="1000" dirty="0">
              <a:solidFill>
                <a:srgbClr val="000000"/>
              </a:solidFill>
              <a:latin typeface="KoPub돋움체 Bold" panose="02020603020101020101" pitchFamily="18" charset="-127"/>
              <a:ea typeface="KoPub돋움체 Bold" panose="02020603020101020101" pitchFamily="18" charset="-127"/>
            </a:endParaRPr>
          </a:p>
        </p:txBody>
      </p:sp>
      <p:sp>
        <p:nvSpPr>
          <p:cNvPr id="31" name="사각형 설명선 30"/>
          <p:cNvSpPr/>
          <p:nvPr/>
        </p:nvSpPr>
        <p:spPr bwMode="auto">
          <a:xfrm>
            <a:off x="5108553" y="3167005"/>
            <a:ext cx="1398927" cy="269989"/>
          </a:xfrm>
          <a:prstGeom prst="wedgeRectCallout">
            <a:avLst>
              <a:gd name="adj1" fmla="val -73470"/>
              <a:gd name="adj2" fmla="val 26189"/>
            </a:avLst>
          </a:prstGeom>
          <a:solidFill>
            <a:schemeClr val="bg1">
              <a:lumMod val="75000"/>
            </a:schemeClr>
          </a:solidFill>
          <a:ln>
            <a:noFill/>
          </a:ln>
        </p:spPr>
        <p:txBody>
          <a:bodyPr wrap="square" lIns="36000" tIns="36000" rIns="36000" bIns="36000" rtlCol="0" anchor="ctr"/>
          <a:lstStyle/>
          <a:p>
            <a:pPr algn="ctr" latinLnBrk="0"/>
            <a:r>
              <a:rPr lang="ko-KR" altLang="en-US" sz="1000" dirty="0" smtClean="0">
                <a:solidFill>
                  <a:srgbClr val="000000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센서 좌표가 표시됨</a:t>
            </a:r>
            <a:endParaRPr lang="ko-KR" altLang="en-US" sz="1000" dirty="0">
              <a:solidFill>
                <a:srgbClr val="000000"/>
              </a:solidFill>
              <a:latin typeface="KoPub돋움체 Bold" panose="02020603020101020101" pitchFamily="18" charset="-127"/>
              <a:ea typeface="KoPub돋움체 Bold" panose="02020603020101020101" pitchFamily="18" charset="-127"/>
            </a:endParaRPr>
          </a:p>
        </p:txBody>
      </p:sp>
      <p:sp>
        <p:nvSpPr>
          <p:cNvPr id="32" name="직사각형 31"/>
          <p:cNvSpPr/>
          <p:nvPr/>
        </p:nvSpPr>
        <p:spPr>
          <a:xfrm>
            <a:off x="793807" y="3935521"/>
            <a:ext cx="6029215" cy="3939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lnSpc>
                <a:spcPct val="140000"/>
              </a:lnSpc>
            </a:pPr>
            <a:r>
              <a:rPr lang="en-US" altLang="ko-KR" sz="1400" b="1" dirty="0" smtClean="0">
                <a:solidFill>
                  <a:prstClr val="black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  <a:cs typeface="Arial" panose="020B0604020202020204" pitchFamily="34" charset="0"/>
              </a:rPr>
              <a:t>- </a:t>
            </a:r>
            <a:r>
              <a:rPr lang="ko-KR" altLang="en-US" sz="1400" b="1" dirty="0" err="1" smtClean="0">
                <a:solidFill>
                  <a:prstClr val="black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  <a:cs typeface="Arial" panose="020B0604020202020204" pitchFamily="34" charset="0"/>
              </a:rPr>
              <a:t>옥외누수의</a:t>
            </a:r>
            <a:r>
              <a:rPr lang="ko-KR" altLang="en-US" sz="1400" b="1" dirty="0" smtClean="0">
                <a:solidFill>
                  <a:prstClr val="black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  <a:cs typeface="Arial" panose="020B0604020202020204" pitchFamily="34" charset="0"/>
              </a:rPr>
              <a:t> 경우       를 클릭하여 센서 위치가 아닌 실재 누수 위치로 조정 해야함</a:t>
            </a:r>
            <a:endParaRPr lang="en-US" altLang="ko-KR" sz="1400" b="1" dirty="0" smtClean="0">
              <a:solidFill>
                <a:prstClr val="black"/>
              </a:solidFill>
              <a:latin typeface="KoPub돋움체 Bold" panose="02020603020101020101" pitchFamily="18" charset="-127"/>
              <a:ea typeface="KoPub돋움체 Bold" panose="02020603020101020101" pitchFamily="18" charset="-127"/>
              <a:cs typeface="Arial" panose="020B0604020202020204" pitchFamily="34" charset="0"/>
            </a:endParaRPr>
          </a:p>
        </p:txBody>
      </p:sp>
      <p:pic>
        <p:nvPicPr>
          <p:cNvPr id="33" name="그림 3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228714" y="3986950"/>
            <a:ext cx="295868" cy="291096"/>
          </a:xfrm>
          <a:prstGeom prst="rect">
            <a:avLst/>
          </a:prstGeom>
        </p:spPr>
      </p:pic>
      <p:pic>
        <p:nvPicPr>
          <p:cNvPr id="34" name="그림 33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97729" y="4305662"/>
            <a:ext cx="1299650" cy="1460308"/>
          </a:xfrm>
          <a:prstGeom prst="rect">
            <a:avLst/>
          </a:prstGeom>
        </p:spPr>
      </p:pic>
      <p:sp>
        <p:nvSpPr>
          <p:cNvPr id="35" name="직사각형 34"/>
          <p:cNvSpPr/>
          <p:nvPr/>
        </p:nvSpPr>
        <p:spPr bwMode="auto">
          <a:xfrm>
            <a:off x="2026847" y="5587501"/>
            <a:ext cx="192121" cy="188911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txBody>
          <a:bodyPr wrap="square" lIns="36000" tIns="36000" rIns="36000" bIns="36000" rtlCol="0" anchor="ctr"/>
          <a:lstStyle/>
          <a:p>
            <a:pPr algn="ctr" latinLnBrk="0"/>
            <a:endParaRPr lang="ko-KR" altLang="en-US" sz="1200" b="1" dirty="0">
              <a:solidFill>
                <a:srgbClr val="000000"/>
              </a:solidFill>
              <a:latin typeface="KoPub돋움체 Bold" panose="02020603020101020101" pitchFamily="18" charset="-127"/>
              <a:ea typeface="KoPub돋움체 Bold" panose="02020603020101020101" pitchFamily="18" charset="-127"/>
            </a:endParaRPr>
          </a:p>
        </p:txBody>
      </p:sp>
      <p:cxnSp>
        <p:nvCxnSpPr>
          <p:cNvPr id="36" name="꺾인 연결선 35"/>
          <p:cNvCxnSpPr>
            <a:stCxn id="35" idx="3"/>
            <a:endCxn id="40" idx="3"/>
          </p:cNvCxnSpPr>
          <p:nvPr/>
        </p:nvCxnSpPr>
        <p:spPr>
          <a:xfrm flipH="1" flipV="1">
            <a:off x="1645460" y="4705966"/>
            <a:ext cx="573508" cy="975991"/>
          </a:xfrm>
          <a:prstGeom prst="bentConnector3">
            <a:avLst>
              <a:gd name="adj1" fmla="val -39860"/>
            </a:avLst>
          </a:prstGeom>
          <a:ln w="19050">
            <a:solidFill>
              <a:srgbClr val="FF0000"/>
            </a:solidFill>
            <a:prstDash val="sysDot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직사각형 39"/>
          <p:cNvSpPr/>
          <p:nvPr/>
        </p:nvSpPr>
        <p:spPr bwMode="auto">
          <a:xfrm>
            <a:off x="1453339" y="4611510"/>
            <a:ext cx="192121" cy="188911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txBody>
          <a:bodyPr wrap="square" lIns="36000" tIns="36000" rIns="36000" bIns="36000" rtlCol="0" anchor="ctr"/>
          <a:lstStyle/>
          <a:p>
            <a:pPr algn="ctr" latinLnBrk="0"/>
            <a:endParaRPr lang="ko-KR" altLang="en-US" sz="1200" b="1" dirty="0">
              <a:solidFill>
                <a:srgbClr val="000000"/>
              </a:solidFill>
              <a:latin typeface="KoPub돋움체 Bold" panose="02020603020101020101" pitchFamily="18" charset="-127"/>
              <a:ea typeface="KoPub돋움체 Bold" panose="02020603020101020101" pitchFamily="18" charset="-127"/>
            </a:endParaRPr>
          </a:p>
        </p:txBody>
      </p:sp>
      <p:sp>
        <p:nvSpPr>
          <p:cNvPr id="42" name="사각형 설명선 41"/>
          <p:cNvSpPr/>
          <p:nvPr/>
        </p:nvSpPr>
        <p:spPr bwMode="auto">
          <a:xfrm>
            <a:off x="2246398" y="4381656"/>
            <a:ext cx="1627102" cy="233579"/>
          </a:xfrm>
          <a:prstGeom prst="wedgeRectCallout">
            <a:avLst>
              <a:gd name="adj1" fmla="val -83162"/>
              <a:gd name="adj2" fmla="val 55768"/>
            </a:avLst>
          </a:prstGeom>
          <a:solidFill>
            <a:schemeClr val="bg1">
              <a:lumMod val="75000"/>
            </a:schemeClr>
          </a:solidFill>
          <a:ln>
            <a:noFill/>
          </a:ln>
        </p:spPr>
        <p:txBody>
          <a:bodyPr wrap="square" lIns="36000" tIns="36000" rIns="36000" bIns="36000" rtlCol="0" anchor="ctr"/>
          <a:lstStyle/>
          <a:p>
            <a:pPr algn="ctr" latinLnBrk="0"/>
            <a:r>
              <a:rPr lang="ko-KR" altLang="en-US" sz="1000" smtClean="0">
                <a:solidFill>
                  <a:srgbClr val="000000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좌표가 맵 중심으로 고정된다</a:t>
            </a:r>
            <a:endParaRPr lang="ko-KR" altLang="en-US" sz="1000" dirty="0">
              <a:solidFill>
                <a:srgbClr val="000000"/>
              </a:solidFill>
              <a:latin typeface="KoPub돋움체 Bold" panose="02020603020101020101" pitchFamily="18" charset="-127"/>
              <a:ea typeface="KoPub돋움체 Bold" panose="02020603020101020101" pitchFamily="18" charset="-127"/>
            </a:endParaRPr>
          </a:p>
        </p:txBody>
      </p:sp>
      <p:sp>
        <p:nvSpPr>
          <p:cNvPr id="43" name="오른쪽 화살표 42"/>
          <p:cNvSpPr/>
          <p:nvPr/>
        </p:nvSpPr>
        <p:spPr bwMode="auto">
          <a:xfrm>
            <a:off x="2705911" y="4893313"/>
            <a:ext cx="2062939" cy="323053"/>
          </a:xfrm>
          <a:prstGeom prst="rightArrow">
            <a:avLst/>
          </a:prstGeom>
          <a:solidFill>
            <a:schemeClr val="tx1">
              <a:lumMod val="65000"/>
              <a:lumOff val="35000"/>
            </a:schemeClr>
          </a:solidFill>
          <a:ln>
            <a:solidFill>
              <a:schemeClr val="tx1"/>
            </a:solidFill>
          </a:ln>
        </p:spPr>
        <p:txBody>
          <a:bodyPr wrap="square" lIns="36000" tIns="36000" rIns="36000" bIns="36000" rtlCol="0" anchor="ctr"/>
          <a:lstStyle/>
          <a:p>
            <a:pPr algn="ctr" latinLnBrk="0"/>
            <a:endParaRPr lang="ko-KR" altLang="en-US" sz="1200" b="1" dirty="0">
              <a:solidFill>
                <a:srgbClr val="000000"/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pic>
        <p:nvPicPr>
          <p:cNvPr id="44" name="그림 43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878831" y="4305662"/>
            <a:ext cx="1291719" cy="1460308"/>
          </a:xfrm>
          <a:prstGeom prst="rect">
            <a:avLst/>
          </a:prstGeom>
        </p:spPr>
      </p:pic>
      <p:sp>
        <p:nvSpPr>
          <p:cNvPr id="46" name="직사각형 45"/>
          <p:cNvSpPr/>
          <p:nvPr/>
        </p:nvSpPr>
        <p:spPr bwMode="auto">
          <a:xfrm>
            <a:off x="5428629" y="4611510"/>
            <a:ext cx="192121" cy="188911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txBody>
          <a:bodyPr wrap="square" lIns="36000" tIns="36000" rIns="36000" bIns="36000" rtlCol="0" anchor="ctr"/>
          <a:lstStyle/>
          <a:p>
            <a:pPr algn="ctr" latinLnBrk="0"/>
            <a:endParaRPr lang="ko-KR" altLang="en-US" sz="1200" b="1" dirty="0">
              <a:solidFill>
                <a:srgbClr val="000000"/>
              </a:solidFill>
              <a:latin typeface="KoPub돋움체 Bold" panose="02020603020101020101" pitchFamily="18" charset="-127"/>
              <a:ea typeface="KoPub돋움체 Bold" panose="02020603020101020101" pitchFamily="18" charset="-127"/>
            </a:endParaRPr>
          </a:p>
        </p:txBody>
      </p:sp>
      <p:sp>
        <p:nvSpPr>
          <p:cNvPr id="47" name="사각형 설명선 46"/>
          <p:cNvSpPr/>
          <p:nvPr/>
        </p:nvSpPr>
        <p:spPr bwMode="auto">
          <a:xfrm>
            <a:off x="6280531" y="4408438"/>
            <a:ext cx="2337552" cy="233579"/>
          </a:xfrm>
          <a:prstGeom prst="wedgeRectCallout">
            <a:avLst>
              <a:gd name="adj1" fmla="val -83162"/>
              <a:gd name="adj2" fmla="val 55768"/>
            </a:avLst>
          </a:prstGeom>
          <a:solidFill>
            <a:schemeClr val="bg1">
              <a:lumMod val="75000"/>
            </a:schemeClr>
          </a:solidFill>
          <a:ln>
            <a:noFill/>
          </a:ln>
        </p:spPr>
        <p:txBody>
          <a:bodyPr wrap="square" lIns="36000" tIns="36000" rIns="36000" bIns="36000" rtlCol="0" anchor="ctr"/>
          <a:lstStyle/>
          <a:p>
            <a:pPr algn="ctr" latinLnBrk="0"/>
            <a:r>
              <a:rPr lang="ko-KR" altLang="en-US" sz="1000" dirty="0" err="1" smtClean="0">
                <a:solidFill>
                  <a:srgbClr val="000000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맵을</a:t>
            </a:r>
            <a:r>
              <a:rPr lang="ko-KR" altLang="en-US" sz="1000" dirty="0" smtClean="0">
                <a:solidFill>
                  <a:srgbClr val="000000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 드래그 하여 실재 누수 위치에 맞춘다</a:t>
            </a:r>
            <a:endParaRPr lang="ko-KR" altLang="en-US" sz="1000" dirty="0">
              <a:solidFill>
                <a:srgbClr val="000000"/>
              </a:solidFill>
              <a:latin typeface="KoPub돋움체 Bold" panose="02020603020101020101" pitchFamily="18" charset="-127"/>
              <a:ea typeface="KoPub돋움체 Bold" panose="0202060302010102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353863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텍스트 개체 틀 2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ko-KR" altLang="en-US" sz="1400" b="1" spc="-50" dirty="0" err="1">
                <a:ln>
                  <a:solidFill>
                    <a:srgbClr val="4F81BD">
                      <a:alpha val="0"/>
                    </a:srgbClr>
                  </a:solidFill>
                </a:ln>
                <a:solidFill>
                  <a:prstClr val="black">
                    <a:lumMod val="65000"/>
                    <a:lumOff val="35000"/>
                  </a:prstClr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누수탐사</a:t>
            </a:r>
            <a:endParaRPr lang="ko-KR" altLang="en-US" sz="1400" dirty="0">
              <a:latin typeface="KoPub돋움체 Bold" panose="02020603020101020101" pitchFamily="18" charset="-127"/>
              <a:ea typeface="KoPub돋움체 Bold" panose="02020603020101020101" pitchFamily="18" charset="-127"/>
            </a:endParaRPr>
          </a:p>
          <a:p>
            <a:pPr lvl="0"/>
            <a:endParaRPr lang="ko-KR" altLang="en-US" dirty="0">
              <a:latin typeface="KoPub돋움체 Bold" panose="02020603020101020101" pitchFamily="18" charset="-127"/>
              <a:ea typeface="KoPub돋움체 Bold" panose="02020603020101020101" pitchFamily="18" charset="-127"/>
            </a:endParaRPr>
          </a:p>
        </p:txBody>
      </p:sp>
      <p:sp>
        <p:nvSpPr>
          <p:cNvPr id="4" name="텍스트 개체 틀 3"/>
          <p:cNvSpPr>
            <a:spLocks noGrp="1"/>
          </p:cNvSpPr>
          <p:nvPr>
            <p:ph type="body" sz="quarter" idx="12"/>
          </p:nvPr>
        </p:nvSpPr>
        <p:spPr>
          <a:xfrm>
            <a:off x="699833" y="695473"/>
            <a:ext cx="3385922" cy="250058"/>
          </a:xfrm>
        </p:spPr>
        <p:txBody>
          <a:bodyPr/>
          <a:lstStyle/>
          <a:p>
            <a:pPr lvl="0" latinLnBrk="1">
              <a:spcBef>
                <a:spcPct val="0"/>
              </a:spcBef>
            </a:pPr>
            <a:r>
              <a:rPr lang="ko-KR" altLang="en-US" sz="1800" b="1" dirty="0" err="1" smtClean="0">
                <a:solidFill>
                  <a:prstClr val="black">
                    <a:lumMod val="85000"/>
                    <a:lumOff val="15000"/>
                  </a:prstClr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탐사정보</a:t>
            </a:r>
            <a:r>
              <a:rPr lang="ko-KR" altLang="en-US" sz="1800" b="1" dirty="0" smtClean="0">
                <a:solidFill>
                  <a:prstClr val="black">
                    <a:lumMod val="85000"/>
                    <a:lumOff val="15000"/>
                  </a:prstClr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 입력</a:t>
            </a:r>
            <a:endParaRPr lang="en-US" altLang="ko-KR" sz="1800" b="1" dirty="0">
              <a:solidFill>
                <a:prstClr val="black">
                  <a:lumMod val="85000"/>
                  <a:lumOff val="15000"/>
                </a:prstClr>
              </a:solidFill>
              <a:latin typeface="KoPub돋움체 Bold" panose="02020603020101020101" pitchFamily="18" charset="-127"/>
              <a:ea typeface="KoPub돋움체 Bold" panose="02020603020101020101" pitchFamily="18" charset="-127"/>
            </a:endParaRPr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pPr lvl="0"/>
            <a:fld id="{694F9076-0A1F-456B-92F7-BFE186DAFD78}" type="slidenum">
              <a:rPr lang="en-US" altLang="ko-KR" sz="1200">
                <a:solidFill>
                  <a:prstClr val="white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pPr lvl="0"/>
              <a:t>23</a:t>
            </a:fld>
            <a:endParaRPr lang="ko-KR" altLang="en-US" sz="1200" dirty="0">
              <a:solidFill>
                <a:prstClr val="white"/>
              </a:solidFill>
              <a:latin typeface="KoPub돋움체 Bold" panose="02020603020101020101" pitchFamily="18" charset="-127"/>
              <a:ea typeface="KoPub돋움체 Bold" panose="02020603020101020101" pitchFamily="18" charset="-127"/>
            </a:endParaRPr>
          </a:p>
          <a:p>
            <a:endParaRPr lang="ko-KR" altLang="en-US" dirty="0">
              <a:latin typeface="KoPub돋움체 Bold" panose="02020603020101020101" pitchFamily="18" charset="-127"/>
              <a:ea typeface="KoPub돋움체 Bold" panose="02020603020101020101" pitchFamily="18" charset="-127"/>
            </a:endParaRPr>
          </a:p>
        </p:txBody>
      </p:sp>
      <p:sp>
        <p:nvSpPr>
          <p:cNvPr id="17" name="직사각형 16"/>
          <p:cNvSpPr/>
          <p:nvPr/>
        </p:nvSpPr>
        <p:spPr>
          <a:xfrm>
            <a:off x="793807" y="1099488"/>
            <a:ext cx="2220480" cy="3939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lnSpc>
                <a:spcPct val="140000"/>
              </a:lnSpc>
            </a:pPr>
            <a:r>
              <a:rPr lang="en-US" altLang="ko-KR" sz="1400" b="1" dirty="0" smtClean="0">
                <a:solidFill>
                  <a:prstClr val="black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  <a:cs typeface="Arial" panose="020B0604020202020204" pitchFamily="34" charset="0"/>
              </a:rPr>
              <a:t>- </a:t>
            </a:r>
            <a:r>
              <a:rPr lang="ko-KR" altLang="en-US" sz="1400" b="1" dirty="0" smtClean="0">
                <a:solidFill>
                  <a:prstClr val="black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  <a:cs typeface="Arial" panose="020B0604020202020204" pitchFamily="34" charset="0"/>
              </a:rPr>
              <a:t>다른 누수 정보를 입력한다</a:t>
            </a:r>
            <a:endParaRPr lang="en-US" altLang="ko-KR" sz="1400" b="1" dirty="0" smtClean="0">
              <a:solidFill>
                <a:prstClr val="black"/>
              </a:solidFill>
              <a:latin typeface="KoPub돋움체 Bold" panose="02020603020101020101" pitchFamily="18" charset="-127"/>
              <a:ea typeface="KoPub돋움체 Bold" panose="02020603020101020101" pitchFamily="18" charset="-127"/>
              <a:cs typeface="Arial" panose="020B0604020202020204" pitchFamily="34" charset="0"/>
            </a:endParaRPr>
          </a:p>
        </p:txBody>
      </p:sp>
      <p:pic>
        <p:nvPicPr>
          <p:cNvPr id="7" name="그림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3442" y="1664893"/>
            <a:ext cx="2220480" cy="1172380"/>
          </a:xfrm>
          <a:prstGeom prst="rect">
            <a:avLst/>
          </a:prstGeom>
        </p:spPr>
      </p:pic>
      <p:sp>
        <p:nvSpPr>
          <p:cNvPr id="37" name="직사각형 36"/>
          <p:cNvSpPr/>
          <p:nvPr/>
        </p:nvSpPr>
        <p:spPr bwMode="auto">
          <a:xfrm>
            <a:off x="7344253" y="1664893"/>
            <a:ext cx="1785673" cy="177337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txBody>
          <a:bodyPr wrap="square" lIns="36000" tIns="36000" rIns="36000" bIns="36000" rtlCol="0" anchor="ctr"/>
          <a:lstStyle/>
          <a:p>
            <a:pPr algn="ctr" latinLnBrk="0"/>
            <a:r>
              <a:rPr lang="ko-KR" altLang="en-US" sz="900" dirty="0" smtClean="0">
                <a:solidFill>
                  <a:srgbClr val="000000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일자</a:t>
            </a:r>
            <a:endParaRPr lang="ko-KR" altLang="en-US" sz="900" dirty="0">
              <a:solidFill>
                <a:srgbClr val="000000"/>
              </a:solidFill>
              <a:latin typeface="KoPub돋움체 Bold" panose="02020603020101020101" pitchFamily="18" charset="-127"/>
              <a:ea typeface="KoPub돋움체 Bold" panose="02020603020101020101" pitchFamily="18" charset="-127"/>
            </a:endParaRPr>
          </a:p>
        </p:txBody>
      </p:sp>
      <p:sp>
        <p:nvSpPr>
          <p:cNvPr id="38" name="직사각형 37"/>
          <p:cNvSpPr/>
          <p:nvPr/>
        </p:nvSpPr>
        <p:spPr bwMode="auto">
          <a:xfrm>
            <a:off x="7344253" y="1841349"/>
            <a:ext cx="1785673" cy="205400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txBody>
          <a:bodyPr wrap="square" lIns="36000" tIns="36000" rIns="36000" bIns="36000" rtlCol="0" anchor="t"/>
          <a:lstStyle/>
          <a:p>
            <a:pPr algn="ctr" latinLnBrk="0"/>
            <a:r>
              <a:rPr lang="ko-KR" altLang="en-US" sz="800" dirty="0" smtClean="0">
                <a:solidFill>
                  <a:srgbClr val="000000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누수로 의심되는 진동이 발생된 일자</a:t>
            </a:r>
            <a:endParaRPr lang="ko-KR" altLang="en-US" sz="800" dirty="0">
              <a:solidFill>
                <a:srgbClr val="000000"/>
              </a:solidFill>
              <a:latin typeface="KoPub돋움체 Bold" panose="02020603020101020101" pitchFamily="18" charset="-127"/>
              <a:ea typeface="KoPub돋움체 Bold" panose="02020603020101020101" pitchFamily="18" charset="-127"/>
            </a:endParaRPr>
          </a:p>
        </p:txBody>
      </p:sp>
      <p:sp>
        <p:nvSpPr>
          <p:cNvPr id="41" name="직사각형 40"/>
          <p:cNvSpPr/>
          <p:nvPr/>
        </p:nvSpPr>
        <p:spPr bwMode="auto">
          <a:xfrm>
            <a:off x="943440" y="1700993"/>
            <a:ext cx="985118" cy="254014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txBody>
          <a:bodyPr wrap="square" lIns="36000" tIns="36000" rIns="36000" bIns="36000" rtlCol="0" anchor="ctr"/>
          <a:lstStyle/>
          <a:p>
            <a:pPr algn="ctr" latinLnBrk="0"/>
            <a:endParaRPr lang="ko-KR" altLang="en-US" sz="1200" b="1" dirty="0">
              <a:solidFill>
                <a:srgbClr val="000000"/>
              </a:solidFill>
              <a:latin typeface="KoPub돋움체 Bold" panose="02020603020101020101" pitchFamily="18" charset="-127"/>
              <a:ea typeface="KoPub돋움체 Bold" panose="02020603020101020101" pitchFamily="18" charset="-127"/>
            </a:endParaRPr>
          </a:p>
        </p:txBody>
      </p:sp>
      <p:sp>
        <p:nvSpPr>
          <p:cNvPr id="45" name="직사각형 44"/>
          <p:cNvSpPr/>
          <p:nvPr/>
        </p:nvSpPr>
        <p:spPr bwMode="auto">
          <a:xfrm>
            <a:off x="1977755" y="1700993"/>
            <a:ext cx="1172774" cy="254014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txBody>
          <a:bodyPr wrap="square" lIns="36000" tIns="36000" rIns="36000" bIns="36000" rtlCol="0" anchor="ctr"/>
          <a:lstStyle/>
          <a:p>
            <a:pPr algn="ctr" latinLnBrk="0"/>
            <a:endParaRPr lang="ko-KR" altLang="en-US" sz="1200" b="1" dirty="0">
              <a:solidFill>
                <a:srgbClr val="000000"/>
              </a:solidFill>
              <a:latin typeface="KoPub돋움체 Bold" panose="02020603020101020101" pitchFamily="18" charset="-127"/>
              <a:ea typeface="KoPub돋움체 Bold" panose="02020603020101020101" pitchFamily="18" charset="-127"/>
            </a:endParaRPr>
          </a:p>
        </p:txBody>
      </p:sp>
      <p:sp>
        <p:nvSpPr>
          <p:cNvPr id="50" name="직사각형 49"/>
          <p:cNvSpPr/>
          <p:nvPr/>
        </p:nvSpPr>
        <p:spPr bwMode="auto">
          <a:xfrm>
            <a:off x="943440" y="1988839"/>
            <a:ext cx="985118" cy="240012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txBody>
          <a:bodyPr wrap="square" lIns="36000" tIns="36000" rIns="36000" bIns="36000" rtlCol="0" anchor="ctr"/>
          <a:lstStyle/>
          <a:p>
            <a:pPr algn="ctr" latinLnBrk="0"/>
            <a:endParaRPr lang="ko-KR" altLang="en-US" sz="1200" b="1" dirty="0">
              <a:solidFill>
                <a:srgbClr val="000000"/>
              </a:solidFill>
              <a:latin typeface="KoPub돋움체 Bold" panose="02020603020101020101" pitchFamily="18" charset="-127"/>
              <a:ea typeface="KoPub돋움체 Bold" panose="02020603020101020101" pitchFamily="18" charset="-127"/>
            </a:endParaRPr>
          </a:p>
        </p:txBody>
      </p:sp>
      <p:sp>
        <p:nvSpPr>
          <p:cNvPr id="51" name="직사각형 50"/>
          <p:cNvSpPr/>
          <p:nvPr/>
        </p:nvSpPr>
        <p:spPr bwMode="auto">
          <a:xfrm>
            <a:off x="4048603" y="1664893"/>
            <a:ext cx="2599847" cy="177337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txBody>
          <a:bodyPr wrap="square" lIns="36000" tIns="36000" rIns="36000" bIns="36000" rtlCol="0" anchor="ctr"/>
          <a:lstStyle/>
          <a:p>
            <a:pPr algn="ctr" latinLnBrk="0"/>
            <a:r>
              <a:rPr lang="ko-KR" altLang="en-US" sz="900" dirty="0" smtClean="0">
                <a:solidFill>
                  <a:srgbClr val="000000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타입</a:t>
            </a:r>
            <a:endParaRPr lang="ko-KR" altLang="en-US" sz="900" dirty="0">
              <a:solidFill>
                <a:srgbClr val="000000"/>
              </a:solidFill>
              <a:latin typeface="KoPub돋움체 Bold" panose="02020603020101020101" pitchFamily="18" charset="-127"/>
              <a:ea typeface="KoPub돋움체 Bold" panose="02020603020101020101" pitchFamily="18" charset="-127"/>
            </a:endParaRPr>
          </a:p>
        </p:txBody>
      </p:sp>
      <p:sp>
        <p:nvSpPr>
          <p:cNvPr id="52" name="직사각형 51"/>
          <p:cNvSpPr/>
          <p:nvPr/>
        </p:nvSpPr>
        <p:spPr bwMode="auto">
          <a:xfrm>
            <a:off x="4048603" y="1841348"/>
            <a:ext cx="2599847" cy="120030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txBody>
          <a:bodyPr wrap="square" lIns="36000" tIns="36000" rIns="36000" bIns="36000" rtlCol="0" anchor="t"/>
          <a:lstStyle/>
          <a:p>
            <a:pPr latinLnBrk="0">
              <a:lnSpc>
                <a:spcPct val="150000"/>
              </a:lnSpc>
            </a:pPr>
            <a:r>
              <a:rPr lang="ko-KR" altLang="en-US" sz="800" dirty="0" err="1" smtClean="0">
                <a:solidFill>
                  <a:srgbClr val="000000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옥외누수</a:t>
            </a:r>
            <a:r>
              <a:rPr lang="ko-KR" altLang="en-US" sz="800" dirty="0" smtClean="0">
                <a:solidFill>
                  <a:srgbClr val="000000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 </a:t>
            </a:r>
            <a:r>
              <a:rPr lang="en-US" altLang="ko-KR" sz="800" dirty="0" smtClean="0">
                <a:solidFill>
                  <a:srgbClr val="000000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: </a:t>
            </a:r>
            <a:r>
              <a:rPr lang="ko-KR" altLang="en-US" sz="800" dirty="0" smtClean="0">
                <a:solidFill>
                  <a:srgbClr val="000000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옥외 누수로 판단</a:t>
            </a:r>
            <a:endParaRPr lang="en-US" altLang="ko-KR" sz="800" dirty="0" smtClean="0">
              <a:solidFill>
                <a:srgbClr val="000000"/>
              </a:solidFill>
              <a:latin typeface="KoPub돋움체 Bold" panose="02020603020101020101" pitchFamily="18" charset="-127"/>
              <a:ea typeface="KoPub돋움체 Bold" panose="02020603020101020101" pitchFamily="18" charset="-127"/>
            </a:endParaRPr>
          </a:p>
          <a:p>
            <a:pPr latinLnBrk="0">
              <a:lnSpc>
                <a:spcPct val="150000"/>
              </a:lnSpc>
            </a:pPr>
            <a:r>
              <a:rPr lang="ko-KR" altLang="en-US" sz="800" dirty="0" err="1" smtClean="0">
                <a:solidFill>
                  <a:srgbClr val="000000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계량기누수</a:t>
            </a:r>
            <a:r>
              <a:rPr lang="en-US" altLang="ko-KR" sz="800" dirty="0" smtClean="0">
                <a:solidFill>
                  <a:srgbClr val="000000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: </a:t>
            </a:r>
            <a:r>
              <a:rPr lang="ko-KR" altLang="en-US" sz="800" dirty="0" smtClean="0">
                <a:solidFill>
                  <a:srgbClr val="000000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센서가 설치된 계량기 주변에서 발생한 </a:t>
            </a:r>
            <a:r>
              <a:rPr lang="ko-KR" altLang="en-US" sz="800" dirty="0" err="1" smtClean="0">
                <a:solidFill>
                  <a:srgbClr val="000000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옥외누수</a:t>
            </a:r>
            <a:endParaRPr lang="en-US" altLang="ko-KR" sz="800" dirty="0" smtClean="0">
              <a:solidFill>
                <a:srgbClr val="000000"/>
              </a:solidFill>
              <a:latin typeface="KoPub돋움체 Bold" panose="02020603020101020101" pitchFamily="18" charset="-127"/>
              <a:ea typeface="KoPub돋움체 Bold" panose="02020603020101020101" pitchFamily="18" charset="-127"/>
            </a:endParaRPr>
          </a:p>
          <a:p>
            <a:pPr latinLnBrk="0">
              <a:lnSpc>
                <a:spcPct val="150000"/>
              </a:lnSpc>
            </a:pPr>
            <a:r>
              <a:rPr lang="ko-KR" altLang="en-US" sz="800" dirty="0" err="1" smtClean="0">
                <a:solidFill>
                  <a:srgbClr val="000000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옥내누수</a:t>
            </a:r>
            <a:r>
              <a:rPr lang="en-US" altLang="ko-KR" sz="800" dirty="0" smtClean="0">
                <a:solidFill>
                  <a:srgbClr val="000000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: </a:t>
            </a:r>
            <a:r>
              <a:rPr lang="ko-KR" altLang="en-US" sz="800" dirty="0" smtClean="0">
                <a:solidFill>
                  <a:srgbClr val="000000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옥내 누수로 판단</a:t>
            </a:r>
            <a:endParaRPr lang="en-US" altLang="ko-KR" sz="800" dirty="0" smtClean="0">
              <a:solidFill>
                <a:srgbClr val="000000"/>
              </a:solidFill>
              <a:latin typeface="KoPub돋움체 Bold" panose="02020603020101020101" pitchFamily="18" charset="-127"/>
              <a:ea typeface="KoPub돋움체 Bold" panose="02020603020101020101" pitchFamily="18" charset="-127"/>
            </a:endParaRPr>
          </a:p>
          <a:p>
            <a:pPr latinLnBrk="0">
              <a:lnSpc>
                <a:spcPct val="150000"/>
              </a:lnSpc>
            </a:pPr>
            <a:r>
              <a:rPr lang="ko-KR" altLang="en-US" sz="800" dirty="0" smtClean="0">
                <a:solidFill>
                  <a:srgbClr val="000000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전기</a:t>
            </a:r>
            <a:r>
              <a:rPr lang="en-US" altLang="ko-KR" sz="800" dirty="0" smtClean="0">
                <a:solidFill>
                  <a:srgbClr val="000000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/</a:t>
            </a:r>
            <a:r>
              <a:rPr lang="ko-KR" altLang="en-US" sz="800" dirty="0" smtClean="0">
                <a:solidFill>
                  <a:srgbClr val="000000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기계음</a:t>
            </a:r>
            <a:r>
              <a:rPr lang="en-US" altLang="ko-KR" sz="800" dirty="0" smtClean="0">
                <a:solidFill>
                  <a:srgbClr val="000000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: </a:t>
            </a:r>
            <a:r>
              <a:rPr lang="ko-KR" altLang="en-US" sz="800" dirty="0" smtClean="0">
                <a:solidFill>
                  <a:srgbClr val="000000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주변 기계나 장치에 의한 진동음</a:t>
            </a:r>
            <a:endParaRPr lang="en-US" altLang="ko-KR" sz="800" dirty="0" smtClean="0">
              <a:solidFill>
                <a:srgbClr val="000000"/>
              </a:solidFill>
              <a:latin typeface="KoPub돋움체 Bold" panose="02020603020101020101" pitchFamily="18" charset="-127"/>
              <a:ea typeface="KoPub돋움체 Bold" panose="02020603020101020101" pitchFamily="18" charset="-127"/>
            </a:endParaRPr>
          </a:p>
          <a:p>
            <a:pPr latinLnBrk="0">
              <a:lnSpc>
                <a:spcPct val="150000"/>
              </a:lnSpc>
            </a:pPr>
            <a:r>
              <a:rPr lang="ko-KR" altLang="en-US" sz="800" dirty="0" smtClean="0">
                <a:solidFill>
                  <a:srgbClr val="000000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유속</a:t>
            </a:r>
            <a:r>
              <a:rPr lang="en-US" altLang="ko-KR" sz="800" dirty="0" smtClean="0">
                <a:solidFill>
                  <a:srgbClr val="000000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/</a:t>
            </a:r>
            <a:r>
              <a:rPr lang="ko-KR" altLang="en-US" sz="800" dirty="0" err="1" smtClean="0">
                <a:solidFill>
                  <a:srgbClr val="000000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사용음</a:t>
            </a:r>
            <a:r>
              <a:rPr lang="en-US" altLang="ko-KR" sz="800" dirty="0" smtClean="0">
                <a:solidFill>
                  <a:srgbClr val="000000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: </a:t>
            </a:r>
            <a:r>
              <a:rPr lang="ko-KR" altLang="en-US" sz="800" dirty="0" smtClean="0">
                <a:solidFill>
                  <a:srgbClr val="000000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누수가 아닌 사용수로인한 </a:t>
            </a:r>
            <a:r>
              <a:rPr lang="ko-KR" altLang="en-US" sz="800" dirty="0" err="1" smtClean="0">
                <a:solidFill>
                  <a:srgbClr val="000000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유속음</a:t>
            </a:r>
            <a:endParaRPr lang="en-US" altLang="ko-KR" sz="800" dirty="0" smtClean="0">
              <a:solidFill>
                <a:srgbClr val="000000"/>
              </a:solidFill>
              <a:latin typeface="KoPub돋움체 Bold" panose="02020603020101020101" pitchFamily="18" charset="-127"/>
              <a:ea typeface="KoPub돋움체 Bold" panose="02020603020101020101" pitchFamily="18" charset="-127"/>
            </a:endParaRPr>
          </a:p>
          <a:p>
            <a:pPr latinLnBrk="0">
              <a:lnSpc>
                <a:spcPct val="150000"/>
              </a:lnSpc>
            </a:pPr>
            <a:r>
              <a:rPr lang="ko-KR" altLang="en-US" sz="800" dirty="0" err="1" smtClean="0">
                <a:solidFill>
                  <a:srgbClr val="000000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기타음</a:t>
            </a:r>
            <a:r>
              <a:rPr lang="en-US" altLang="ko-KR" sz="800" dirty="0" smtClean="0">
                <a:solidFill>
                  <a:srgbClr val="000000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:</a:t>
            </a:r>
            <a:r>
              <a:rPr lang="ko-KR" altLang="en-US" sz="800" dirty="0" smtClean="0">
                <a:solidFill>
                  <a:srgbClr val="000000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 그 외 판단하기 어려운 </a:t>
            </a:r>
            <a:r>
              <a:rPr lang="ko-KR" altLang="en-US" sz="800" dirty="0" err="1" smtClean="0">
                <a:solidFill>
                  <a:srgbClr val="000000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기타음</a:t>
            </a:r>
            <a:endParaRPr lang="ko-KR" altLang="en-US" sz="800" dirty="0">
              <a:solidFill>
                <a:srgbClr val="000000"/>
              </a:solidFill>
              <a:latin typeface="KoPub돋움체 Bold" panose="02020603020101020101" pitchFamily="18" charset="-127"/>
              <a:ea typeface="KoPub돋움체 Bold" panose="02020603020101020101" pitchFamily="18" charset="-127"/>
            </a:endParaRPr>
          </a:p>
        </p:txBody>
      </p:sp>
      <p:cxnSp>
        <p:nvCxnSpPr>
          <p:cNvPr id="53" name="꺾인 연결선 52"/>
          <p:cNvCxnSpPr>
            <a:stCxn id="45" idx="0"/>
            <a:endCxn id="51" idx="1"/>
          </p:cNvCxnSpPr>
          <p:nvPr/>
        </p:nvCxnSpPr>
        <p:spPr>
          <a:xfrm rot="16200000" flipH="1">
            <a:off x="3280087" y="985047"/>
            <a:ext cx="52569" cy="1484461"/>
          </a:xfrm>
          <a:prstGeom prst="bentConnector4">
            <a:avLst>
              <a:gd name="adj1" fmla="val -260914"/>
              <a:gd name="adj2" fmla="val 69751"/>
            </a:avLst>
          </a:prstGeom>
          <a:ln w="19050">
            <a:solidFill>
              <a:srgbClr val="FF0000"/>
            </a:solidFill>
            <a:prstDash val="sysDot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꺾인 연결선 53"/>
          <p:cNvCxnSpPr>
            <a:stCxn id="41" idx="0"/>
            <a:endCxn id="37" idx="1"/>
          </p:cNvCxnSpPr>
          <p:nvPr/>
        </p:nvCxnSpPr>
        <p:spPr>
          <a:xfrm rot="16200000" flipH="1">
            <a:off x="4363841" y="-1226850"/>
            <a:ext cx="52569" cy="5908254"/>
          </a:xfrm>
          <a:prstGeom prst="bentConnector4">
            <a:avLst>
              <a:gd name="adj1" fmla="val -434857"/>
              <a:gd name="adj2" fmla="val 94407"/>
            </a:avLst>
          </a:prstGeom>
          <a:ln w="19050">
            <a:solidFill>
              <a:srgbClr val="FF0000"/>
            </a:solidFill>
            <a:prstDash val="sysDot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7" name="직사각형 66"/>
          <p:cNvSpPr/>
          <p:nvPr/>
        </p:nvSpPr>
        <p:spPr bwMode="auto">
          <a:xfrm>
            <a:off x="4048603" y="3129436"/>
            <a:ext cx="2599847" cy="177337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txBody>
          <a:bodyPr wrap="square" lIns="36000" tIns="36000" rIns="36000" bIns="36000" rtlCol="0" anchor="ctr"/>
          <a:lstStyle/>
          <a:p>
            <a:pPr algn="ctr" latinLnBrk="0"/>
            <a:r>
              <a:rPr lang="ko-KR" altLang="en-US" sz="900" dirty="0" err="1" smtClean="0">
                <a:solidFill>
                  <a:srgbClr val="000000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센서종류</a:t>
            </a:r>
            <a:endParaRPr lang="ko-KR" altLang="en-US" sz="900" dirty="0">
              <a:solidFill>
                <a:srgbClr val="000000"/>
              </a:solidFill>
              <a:latin typeface="KoPub돋움체 Bold" panose="02020603020101020101" pitchFamily="18" charset="-127"/>
              <a:ea typeface="KoPub돋움체 Bold" panose="02020603020101020101" pitchFamily="18" charset="-127"/>
            </a:endParaRPr>
          </a:p>
        </p:txBody>
      </p:sp>
      <p:sp>
        <p:nvSpPr>
          <p:cNvPr id="68" name="직사각형 67"/>
          <p:cNvSpPr/>
          <p:nvPr/>
        </p:nvSpPr>
        <p:spPr bwMode="auto">
          <a:xfrm>
            <a:off x="4048603" y="3305892"/>
            <a:ext cx="2599847" cy="205400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txBody>
          <a:bodyPr wrap="square" lIns="36000" tIns="36000" rIns="36000" bIns="36000" rtlCol="0" anchor="t"/>
          <a:lstStyle/>
          <a:p>
            <a:pPr algn="ctr" latinLnBrk="0"/>
            <a:r>
              <a:rPr lang="en-US" altLang="ko-KR" sz="800" dirty="0" smtClean="0">
                <a:solidFill>
                  <a:srgbClr val="000000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AI</a:t>
            </a:r>
            <a:r>
              <a:rPr lang="ko-KR" altLang="en-US" sz="800" dirty="0" smtClean="0">
                <a:solidFill>
                  <a:srgbClr val="000000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학습 구분을 위한 </a:t>
            </a:r>
            <a:r>
              <a:rPr lang="ko-KR" altLang="en-US" sz="800" dirty="0" err="1" smtClean="0">
                <a:solidFill>
                  <a:srgbClr val="000000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센서타입</a:t>
            </a:r>
            <a:endParaRPr lang="ko-KR" altLang="en-US" sz="800" dirty="0">
              <a:solidFill>
                <a:srgbClr val="000000"/>
              </a:solidFill>
              <a:latin typeface="KoPub돋움체 Bold" panose="02020603020101020101" pitchFamily="18" charset="-127"/>
              <a:ea typeface="KoPub돋움체 Bold" panose="02020603020101020101" pitchFamily="18" charset="-127"/>
            </a:endParaRPr>
          </a:p>
        </p:txBody>
      </p:sp>
      <p:cxnSp>
        <p:nvCxnSpPr>
          <p:cNvPr id="69" name="꺾인 연결선 68"/>
          <p:cNvCxnSpPr>
            <a:stCxn id="50" idx="3"/>
            <a:endCxn id="67" idx="1"/>
          </p:cNvCxnSpPr>
          <p:nvPr/>
        </p:nvCxnSpPr>
        <p:spPr>
          <a:xfrm>
            <a:off x="1928558" y="2108845"/>
            <a:ext cx="2120045" cy="1109260"/>
          </a:xfrm>
          <a:prstGeom prst="bentConnector3">
            <a:avLst>
              <a:gd name="adj1" fmla="val 71173"/>
            </a:avLst>
          </a:prstGeom>
          <a:ln w="19050">
            <a:solidFill>
              <a:srgbClr val="FF0000"/>
            </a:solidFill>
            <a:prstDash val="sysDot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0" name="직사각형 79"/>
          <p:cNvSpPr/>
          <p:nvPr/>
        </p:nvSpPr>
        <p:spPr>
          <a:xfrm>
            <a:off x="793807" y="3687748"/>
            <a:ext cx="3005951" cy="3939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lnSpc>
                <a:spcPct val="140000"/>
              </a:lnSpc>
            </a:pPr>
            <a:r>
              <a:rPr lang="en-US" altLang="ko-KR" sz="1400" b="1" dirty="0" smtClean="0">
                <a:solidFill>
                  <a:prstClr val="black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  <a:cs typeface="Arial" panose="020B0604020202020204" pitchFamily="34" charset="0"/>
              </a:rPr>
              <a:t>- </a:t>
            </a:r>
            <a:r>
              <a:rPr lang="ko-KR" altLang="en-US" sz="1400" b="1" dirty="0" err="1" smtClean="0">
                <a:solidFill>
                  <a:prstClr val="black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  <a:cs typeface="Arial" panose="020B0604020202020204" pitchFamily="34" charset="0"/>
              </a:rPr>
              <a:t>사진타입을</a:t>
            </a:r>
            <a:r>
              <a:rPr lang="ko-KR" altLang="en-US" sz="1400" b="1" dirty="0" smtClean="0">
                <a:solidFill>
                  <a:prstClr val="black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  <a:cs typeface="Arial" panose="020B0604020202020204" pitchFamily="34" charset="0"/>
              </a:rPr>
              <a:t> 선택하고 사진을 입력한다</a:t>
            </a:r>
            <a:endParaRPr lang="en-US" altLang="ko-KR" sz="1400" b="1" dirty="0" smtClean="0">
              <a:solidFill>
                <a:prstClr val="black"/>
              </a:solidFill>
              <a:latin typeface="KoPub돋움체 Bold" panose="02020603020101020101" pitchFamily="18" charset="-127"/>
              <a:ea typeface="KoPub돋움체 Bold" panose="02020603020101020101" pitchFamily="18" charset="-127"/>
              <a:cs typeface="Arial" panose="020B0604020202020204" pitchFamily="34" charset="0"/>
            </a:endParaRPr>
          </a:p>
        </p:txBody>
      </p:sp>
      <p:pic>
        <p:nvPicPr>
          <p:cNvPr id="82" name="그림 8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5377" y="4179480"/>
            <a:ext cx="2284755" cy="995043"/>
          </a:xfrm>
          <a:prstGeom prst="rect">
            <a:avLst/>
          </a:prstGeom>
        </p:spPr>
      </p:pic>
      <p:sp>
        <p:nvSpPr>
          <p:cNvPr id="83" name="직사각형 82"/>
          <p:cNvSpPr/>
          <p:nvPr/>
        </p:nvSpPr>
        <p:spPr bwMode="auto">
          <a:xfrm>
            <a:off x="2836737" y="4904164"/>
            <a:ext cx="255598" cy="254014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txBody>
          <a:bodyPr wrap="square" lIns="36000" tIns="36000" rIns="36000" bIns="36000" rtlCol="0" anchor="ctr"/>
          <a:lstStyle/>
          <a:p>
            <a:pPr algn="ctr" latinLnBrk="0"/>
            <a:endParaRPr lang="ko-KR" altLang="en-US" sz="1200" b="1" dirty="0">
              <a:solidFill>
                <a:srgbClr val="000000"/>
              </a:solidFill>
              <a:latin typeface="KoPub돋움체 Bold" panose="02020603020101020101" pitchFamily="18" charset="-127"/>
              <a:ea typeface="KoPub돋움체 Bold" panose="02020603020101020101" pitchFamily="18" charset="-127"/>
            </a:endParaRPr>
          </a:p>
        </p:txBody>
      </p:sp>
      <p:sp>
        <p:nvSpPr>
          <p:cNvPr id="84" name="직사각형 83"/>
          <p:cNvSpPr/>
          <p:nvPr/>
        </p:nvSpPr>
        <p:spPr bwMode="auto">
          <a:xfrm>
            <a:off x="2525587" y="4904164"/>
            <a:ext cx="255598" cy="254014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txBody>
          <a:bodyPr wrap="square" lIns="36000" tIns="36000" rIns="36000" bIns="36000" rtlCol="0" anchor="ctr"/>
          <a:lstStyle/>
          <a:p>
            <a:pPr algn="ctr" latinLnBrk="0"/>
            <a:endParaRPr lang="ko-KR" altLang="en-US" sz="1200" b="1" dirty="0">
              <a:solidFill>
                <a:srgbClr val="000000"/>
              </a:solidFill>
              <a:latin typeface="KoPub돋움체 Bold" panose="02020603020101020101" pitchFamily="18" charset="-127"/>
              <a:ea typeface="KoPub돋움체 Bold" panose="02020603020101020101" pitchFamily="18" charset="-127"/>
            </a:endParaRPr>
          </a:p>
        </p:txBody>
      </p:sp>
      <p:sp>
        <p:nvSpPr>
          <p:cNvPr id="86" name="직사각형 85"/>
          <p:cNvSpPr/>
          <p:nvPr/>
        </p:nvSpPr>
        <p:spPr bwMode="auto">
          <a:xfrm>
            <a:off x="3560740" y="4428690"/>
            <a:ext cx="1982657" cy="177337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txBody>
          <a:bodyPr wrap="square" lIns="36000" tIns="36000" rIns="36000" bIns="36000" rtlCol="0" anchor="ctr"/>
          <a:lstStyle/>
          <a:p>
            <a:pPr algn="ctr" latinLnBrk="0"/>
            <a:r>
              <a:rPr lang="ko-KR" altLang="en-US" sz="900" dirty="0" err="1" smtClean="0">
                <a:solidFill>
                  <a:srgbClr val="000000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사진입력</a:t>
            </a:r>
            <a:endParaRPr lang="ko-KR" altLang="en-US" sz="900" dirty="0">
              <a:solidFill>
                <a:srgbClr val="000000"/>
              </a:solidFill>
              <a:latin typeface="KoPub돋움체 Bold" panose="02020603020101020101" pitchFamily="18" charset="-127"/>
              <a:ea typeface="KoPub돋움체 Bold" panose="02020603020101020101" pitchFamily="18" charset="-127"/>
            </a:endParaRPr>
          </a:p>
        </p:txBody>
      </p:sp>
      <p:sp>
        <p:nvSpPr>
          <p:cNvPr id="87" name="직사각형 86"/>
          <p:cNvSpPr/>
          <p:nvPr/>
        </p:nvSpPr>
        <p:spPr bwMode="auto">
          <a:xfrm>
            <a:off x="3560740" y="4605146"/>
            <a:ext cx="1982657" cy="205400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txBody>
          <a:bodyPr wrap="square" lIns="36000" tIns="36000" rIns="36000" bIns="36000" rtlCol="0" anchor="t"/>
          <a:lstStyle/>
          <a:p>
            <a:pPr algn="ctr" latinLnBrk="0"/>
            <a:r>
              <a:rPr lang="ko-KR" altLang="en-US" sz="800" dirty="0" smtClean="0">
                <a:solidFill>
                  <a:srgbClr val="000000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클릭하면 사진을 촬영하거나 입력할 수 있다</a:t>
            </a:r>
            <a:endParaRPr lang="ko-KR" altLang="en-US" sz="800" dirty="0">
              <a:solidFill>
                <a:srgbClr val="000000"/>
              </a:solidFill>
              <a:latin typeface="KoPub돋움체 Bold" panose="02020603020101020101" pitchFamily="18" charset="-127"/>
              <a:ea typeface="KoPub돋움체 Bold" panose="02020603020101020101" pitchFamily="18" charset="-127"/>
            </a:endParaRPr>
          </a:p>
        </p:txBody>
      </p:sp>
      <p:cxnSp>
        <p:nvCxnSpPr>
          <p:cNvPr id="88" name="꺾인 연결선 87"/>
          <p:cNvCxnSpPr>
            <a:stCxn id="83" idx="3"/>
            <a:endCxn id="86" idx="1"/>
          </p:cNvCxnSpPr>
          <p:nvPr/>
        </p:nvCxnSpPr>
        <p:spPr>
          <a:xfrm flipV="1">
            <a:off x="3092335" y="4517359"/>
            <a:ext cx="468405" cy="513812"/>
          </a:xfrm>
          <a:prstGeom prst="bentConnector3">
            <a:avLst>
              <a:gd name="adj1" fmla="val 50000"/>
            </a:avLst>
          </a:prstGeom>
          <a:ln w="19050">
            <a:solidFill>
              <a:srgbClr val="FF0000"/>
            </a:solidFill>
            <a:prstDash val="sysDot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2" name="직사각형 91"/>
          <p:cNvSpPr/>
          <p:nvPr/>
        </p:nvSpPr>
        <p:spPr bwMode="auto">
          <a:xfrm>
            <a:off x="5817698" y="4429572"/>
            <a:ext cx="1400765" cy="177337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txBody>
          <a:bodyPr wrap="square" lIns="36000" tIns="36000" rIns="36000" bIns="36000" rtlCol="0" anchor="ctr"/>
          <a:lstStyle/>
          <a:p>
            <a:pPr algn="ctr" latinLnBrk="0"/>
            <a:r>
              <a:rPr lang="ko-KR" altLang="en-US" sz="900" dirty="0" smtClean="0">
                <a:solidFill>
                  <a:srgbClr val="000000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사진보기</a:t>
            </a:r>
            <a:endParaRPr lang="ko-KR" altLang="en-US" sz="900" dirty="0">
              <a:solidFill>
                <a:srgbClr val="000000"/>
              </a:solidFill>
              <a:latin typeface="KoPub돋움체 Bold" panose="02020603020101020101" pitchFamily="18" charset="-127"/>
              <a:ea typeface="KoPub돋움체 Bold" panose="02020603020101020101" pitchFamily="18" charset="-127"/>
            </a:endParaRPr>
          </a:p>
        </p:txBody>
      </p:sp>
      <p:sp>
        <p:nvSpPr>
          <p:cNvPr id="93" name="직사각형 92"/>
          <p:cNvSpPr/>
          <p:nvPr/>
        </p:nvSpPr>
        <p:spPr bwMode="auto">
          <a:xfrm>
            <a:off x="5817698" y="4606028"/>
            <a:ext cx="1400765" cy="1083568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txBody>
          <a:bodyPr wrap="square" lIns="36000" tIns="36000" rIns="36000" bIns="36000" rtlCol="0" anchor="t"/>
          <a:lstStyle/>
          <a:p>
            <a:pPr algn="ctr" latinLnBrk="0"/>
            <a:endParaRPr lang="ko-KR" altLang="en-US" sz="800" dirty="0">
              <a:solidFill>
                <a:srgbClr val="000000"/>
              </a:solidFill>
              <a:latin typeface="KoPub돋움체 Bold" panose="02020603020101020101" pitchFamily="18" charset="-127"/>
              <a:ea typeface="KoPub돋움체 Bold" panose="02020603020101020101" pitchFamily="18" charset="-127"/>
            </a:endParaRPr>
          </a:p>
        </p:txBody>
      </p:sp>
      <p:cxnSp>
        <p:nvCxnSpPr>
          <p:cNvPr id="94" name="꺾인 연결선 93"/>
          <p:cNvCxnSpPr>
            <a:stCxn id="84" idx="0"/>
            <a:endCxn id="92" idx="0"/>
          </p:cNvCxnSpPr>
          <p:nvPr/>
        </p:nvCxnSpPr>
        <p:spPr>
          <a:xfrm rot="5400000" flipH="1" flipV="1">
            <a:off x="4348437" y="2734521"/>
            <a:ext cx="474592" cy="3864695"/>
          </a:xfrm>
          <a:prstGeom prst="bentConnector3">
            <a:avLst>
              <a:gd name="adj1" fmla="val 148168"/>
            </a:avLst>
          </a:prstGeom>
          <a:ln w="19050">
            <a:solidFill>
              <a:srgbClr val="FF0000"/>
            </a:solidFill>
            <a:prstDash val="sysDot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0" name="그림 9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67968" y="4666868"/>
            <a:ext cx="1128024" cy="9520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00058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텍스트 개체 틀 2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ko-KR" altLang="en-US" sz="1400" b="1" spc="-50" dirty="0" err="1">
                <a:ln>
                  <a:solidFill>
                    <a:srgbClr val="4F81BD">
                      <a:alpha val="0"/>
                    </a:srgbClr>
                  </a:solidFill>
                </a:ln>
                <a:solidFill>
                  <a:prstClr val="black">
                    <a:lumMod val="65000"/>
                    <a:lumOff val="35000"/>
                  </a:prstClr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누수탐사</a:t>
            </a:r>
            <a:endParaRPr lang="ko-KR" altLang="en-US" sz="1400" dirty="0">
              <a:latin typeface="KoPub돋움체 Bold" panose="02020603020101020101" pitchFamily="18" charset="-127"/>
              <a:ea typeface="KoPub돋움체 Bold" panose="02020603020101020101" pitchFamily="18" charset="-127"/>
            </a:endParaRPr>
          </a:p>
          <a:p>
            <a:pPr lvl="0"/>
            <a:endParaRPr lang="ko-KR" altLang="en-US" dirty="0">
              <a:latin typeface="KoPub돋움체 Bold" panose="02020603020101020101" pitchFamily="18" charset="-127"/>
              <a:ea typeface="KoPub돋움체 Bold" panose="02020603020101020101" pitchFamily="18" charset="-127"/>
            </a:endParaRPr>
          </a:p>
        </p:txBody>
      </p:sp>
      <p:sp>
        <p:nvSpPr>
          <p:cNvPr id="4" name="텍스트 개체 틀 3"/>
          <p:cNvSpPr>
            <a:spLocks noGrp="1"/>
          </p:cNvSpPr>
          <p:nvPr>
            <p:ph type="body" sz="quarter" idx="12"/>
          </p:nvPr>
        </p:nvSpPr>
        <p:spPr>
          <a:xfrm>
            <a:off x="699833" y="695473"/>
            <a:ext cx="3385922" cy="250058"/>
          </a:xfrm>
        </p:spPr>
        <p:txBody>
          <a:bodyPr/>
          <a:lstStyle/>
          <a:p>
            <a:pPr lvl="0" latinLnBrk="1">
              <a:spcBef>
                <a:spcPct val="0"/>
              </a:spcBef>
            </a:pPr>
            <a:r>
              <a:rPr lang="ko-KR" altLang="en-US" sz="1800" b="1" dirty="0" err="1" smtClean="0">
                <a:solidFill>
                  <a:prstClr val="black">
                    <a:lumMod val="85000"/>
                    <a:lumOff val="15000"/>
                  </a:prstClr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탐사정보</a:t>
            </a:r>
            <a:r>
              <a:rPr lang="ko-KR" altLang="en-US" sz="1800" b="1" dirty="0" smtClean="0">
                <a:solidFill>
                  <a:prstClr val="black">
                    <a:lumMod val="85000"/>
                    <a:lumOff val="15000"/>
                  </a:prstClr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 입력</a:t>
            </a:r>
            <a:endParaRPr lang="en-US" altLang="ko-KR" sz="1800" b="1" dirty="0">
              <a:solidFill>
                <a:prstClr val="black">
                  <a:lumMod val="85000"/>
                  <a:lumOff val="15000"/>
                </a:prstClr>
              </a:solidFill>
              <a:latin typeface="KoPub돋움체 Bold" panose="02020603020101020101" pitchFamily="18" charset="-127"/>
              <a:ea typeface="KoPub돋움체 Bold" panose="02020603020101020101" pitchFamily="18" charset="-127"/>
            </a:endParaRPr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pPr lvl="0"/>
            <a:fld id="{694F9076-0A1F-456B-92F7-BFE186DAFD78}" type="slidenum">
              <a:rPr lang="en-US" altLang="ko-KR" sz="1200">
                <a:solidFill>
                  <a:prstClr val="white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pPr lvl="0"/>
              <a:t>24</a:t>
            </a:fld>
            <a:endParaRPr lang="ko-KR" altLang="en-US" sz="1200" dirty="0">
              <a:solidFill>
                <a:prstClr val="white"/>
              </a:solidFill>
              <a:latin typeface="KoPub돋움체 Bold" panose="02020603020101020101" pitchFamily="18" charset="-127"/>
              <a:ea typeface="KoPub돋움체 Bold" panose="02020603020101020101" pitchFamily="18" charset="-127"/>
            </a:endParaRPr>
          </a:p>
          <a:p>
            <a:endParaRPr lang="ko-KR" altLang="en-US" dirty="0">
              <a:latin typeface="KoPub돋움체 Bold" panose="02020603020101020101" pitchFamily="18" charset="-127"/>
              <a:ea typeface="KoPub돋움체 Bold" panose="02020603020101020101" pitchFamily="18" charset="-127"/>
            </a:endParaRPr>
          </a:p>
        </p:txBody>
      </p:sp>
      <p:sp>
        <p:nvSpPr>
          <p:cNvPr id="17" name="직사각형 16"/>
          <p:cNvSpPr/>
          <p:nvPr/>
        </p:nvSpPr>
        <p:spPr>
          <a:xfrm>
            <a:off x="793807" y="1099488"/>
            <a:ext cx="4467890" cy="6955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lnSpc>
                <a:spcPct val="140000"/>
              </a:lnSpc>
            </a:pPr>
            <a:r>
              <a:rPr lang="en-US" altLang="ko-KR" sz="1400" b="1" dirty="0" smtClean="0">
                <a:solidFill>
                  <a:prstClr val="black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  <a:cs typeface="Arial" panose="020B0604020202020204" pitchFamily="34" charset="0"/>
              </a:rPr>
              <a:t>- </a:t>
            </a:r>
            <a:r>
              <a:rPr lang="ko-KR" altLang="en-US" sz="1400" b="1" dirty="0" err="1" smtClean="0">
                <a:solidFill>
                  <a:prstClr val="black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  <a:cs typeface="Arial" panose="020B0604020202020204" pitchFamily="34" charset="0"/>
              </a:rPr>
              <a:t>저장버튼</a:t>
            </a:r>
            <a:r>
              <a:rPr lang="ko-KR" altLang="en-US" sz="1400" b="1" dirty="0" smtClean="0">
                <a:solidFill>
                  <a:prstClr val="black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  <a:cs typeface="Arial" panose="020B0604020202020204" pitchFamily="34" charset="0"/>
              </a:rPr>
              <a:t>        을 클릭하여 </a:t>
            </a:r>
            <a:r>
              <a:rPr lang="ko-KR" altLang="en-US" sz="1400" b="1" dirty="0" err="1" smtClean="0">
                <a:solidFill>
                  <a:prstClr val="black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  <a:cs typeface="Arial" panose="020B0604020202020204" pitchFamily="34" charset="0"/>
              </a:rPr>
              <a:t>탐사정보를</a:t>
            </a:r>
            <a:r>
              <a:rPr lang="ko-KR" altLang="en-US" sz="1400" b="1" dirty="0" smtClean="0">
                <a:solidFill>
                  <a:prstClr val="black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  <a:cs typeface="Arial" panose="020B0604020202020204" pitchFamily="34" charset="0"/>
              </a:rPr>
              <a:t> 저장한다</a:t>
            </a:r>
            <a:endParaRPr lang="en-US" altLang="ko-KR" sz="1400" b="1" dirty="0" smtClean="0">
              <a:solidFill>
                <a:prstClr val="black"/>
              </a:solidFill>
              <a:latin typeface="KoPub돋움체 Bold" panose="02020603020101020101" pitchFamily="18" charset="-127"/>
              <a:ea typeface="KoPub돋움체 Bold" panose="02020603020101020101" pitchFamily="18" charset="-127"/>
              <a:cs typeface="Arial" panose="020B0604020202020204" pitchFamily="34" charset="0"/>
            </a:endParaRPr>
          </a:p>
          <a:p>
            <a:pPr lvl="0">
              <a:lnSpc>
                <a:spcPct val="140000"/>
              </a:lnSpc>
            </a:pPr>
            <a:r>
              <a:rPr lang="en-US" altLang="ko-KR" sz="1400" b="1" dirty="0" smtClean="0">
                <a:solidFill>
                  <a:prstClr val="black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  <a:cs typeface="Arial" panose="020B0604020202020204" pitchFamily="34" charset="0"/>
              </a:rPr>
              <a:t>- </a:t>
            </a:r>
            <a:r>
              <a:rPr lang="ko-KR" altLang="en-US" sz="1400" b="1" dirty="0" smtClean="0">
                <a:solidFill>
                  <a:prstClr val="black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  <a:cs typeface="Arial" panose="020B0604020202020204" pitchFamily="34" charset="0"/>
              </a:rPr>
              <a:t>저장된 정보는 아래와 같이 메모 및 탐사이력으로 저장된다</a:t>
            </a:r>
            <a:endParaRPr lang="en-US" altLang="ko-KR" sz="1400" b="1" dirty="0" smtClean="0">
              <a:solidFill>
                <a:prstClr val="black"/>
              </a:solidFill>
              <a:latin typeface="KoPub돋움체 Bold" panose="02020603020101020101" pitchFamily="18" charset="-127"/>
              <a:ea typeface="KoPub돋움체 Bold" panose="02020603020101020101" pitchFamily="18" charset="-127"/>
              <a:cs typeface="Arial" panose="020B0604020202020204" pitchFamily="34" charset="0"/>
            </a:endParaRPr>
          </a:p>
        </p:txBody>
      </p:sp>
      <p:pic>
        <p:nvPicPr>
          <p:cNvPr id="2" name="그림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18528" y="1156947"/>
            <a:ext cx="325975" cy="294930"/>
          </a:xfrm>
          <a:prstGeom prst="rect">
            <a:avLst/>
          </a:prstGeom>
        </p:spPr>
      </p:pic>
      <p:pic>
        <p:nvPicPr>
          <p:cNvPr id="6" name="그림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7749" y="1795063"/>
            <a:ext cx="2585539" cy="1458852"/>
          </a:xfrm>
          <a:prstGeom prst="rect">
            <a:avLst/>
          </a:prstGeom>
        </p:spPr>
      </p:pic>
      <p:pic>
        <p:nvPicPr>
          <p:cNvPr id="8" name="그림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34882" y="1795063"/>
            <a:ext cx="2636020" cy="927033"/>
          </a:xfrm>
          <a:prstGeom prst="rect">
            <a:avLst/>
          </a:prstGeom>
        </p:spPr>
      </p:pic>
      <p:pic>
        <p:nvPicPr>
          <p:cNvPr id="9" name="그림 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2496" y="1795064"/>
            <a:ext cx="1131839" cy="1458852"/>
          </a:xfrm>
          <a:prstGeom prst="rect">
            <a:avLst/>
          </a:prstGeom>
        </p:spPr>
      </p:pic>
      <p:sp>
        <p:nvSpPr>
          <p:cNvPr id="34" name="직사각형 33"/>
          <p:cNvSpPr/>
          <p:nvPr/>
        </p:nvSpPr>
        <p:spPr>
          <a:xfrm>
            <a:off x="776536" y="3417671"/>
            <a:ext cx="8204590" cy="4024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40000"/>
              </a:lnSpc>
            </a:pPr>
            <a:r>
              <a:rPr lang="en-US" altLang="ko-KR" sz="1600" b="1" dirty="0" smtClean="0">
                <a:solidFill>
                  <a:srgbClr val="FF0000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  <a:cs typeface="Arial" panose="020B0604020202020204" pitchFamily="34" charset="0"/>
              </a:rPr>
              <a:t>•</a:t>
            </a:r>
            <a:r>
              <a:rPr lang="en-US" altLang="ko-KR" sz="1600" b="1" dirty="0" smtClean="0">
                <a:latin typeface="KoPub돋움체 Bold" panose="02020603020101020101" pitchFamily="18" charset="-127"/>
                <a:ea typeface="KoPub돋움체 Bold" panose="02020603020101020101" pitchFamily="18" charset="-127"/>
                <a:cs typeface="Arial" panose="020B0604020202020204" pitchFamily="34" charset="0"/>
              </a:rPr>
              <a:t> </a:t>
            </a:r>
            <a:r>
              <a:rPr lang="ko-KR" altLang="en-US" sz="1600" b="1" dirty="0" smtClean="0">
                <a:latin typeface="KoPub돋움체 Bold" panose="02020603020101020101" pitchFamily="18" charset="-127"/>
                <a:ea typeface="KoPub돋움체 Bold" panose="02020603020101020101" pitchFamily="18" charset="-127"/>
                <a:cs typeface="Arial" panose="020B0604020202020204" pitchFamily="34" charset="0"/>
              </a:rPr>
              <a:t>탐사 정보 삭제</a:t>
            </a:r>
            <a:endParaRPr lang="en-US" altLang="ko-KR" sz="1400" b="1" dirty="0" smtClean="0">
              <a:latin typeface="KoPub돋움체 Bold" panose="02020603020101020101" pitchFamily="18" charset="-127"/>
              <a:ea typeface="KoPub돋움체 Bold" panose="02020603020101020101" pitchFamily="18" charset="-127"/>
              <a:cs typeface="Arial" panose="020B0604020202020204" pitchFamily="34" charset="0"/>
            </a:endParaRPr>
          </a:p>
        </p:txBody>
      </p:sp>
      <p:sp>
        <p:nvSpPr>
          <p:cNvPr id="39" name="직사각형 38"/>
          <p:cNvSpPr/>
          <p:nvPr/>
        </p:nvSpPr>
        <p:spPr>
          <a:xfrm>
            <a:off x="793807" y="3820089"/>
            <a:ext cx="7433445" cy="3939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lnSpc>
                <a:spcPct val="140000"/>
              </a:lnSpc>
            </a:pPr>
            <a:r>
              <a:rPr lang="en-US" altLang="ko-KR" sz="1400" b="1" dirty="0" smtClean="0">
                <a:solidFill>
                  <a:prstClr val="black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  <a:cs typeface="Arial" panose="020B0604020202020204" pitchFamily="34" charset="0"/>
              </a:rPr>
              <a:t>- </a:t>
            </a:r>
            <a:r>
              <a:rPr lang="ko-KR" altLang="en-US" sz="1400" b="1" dirty="0" smtClean="0">
                <a:solidFill>
                  <a:prstClr val="black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  <a:cs typeface="Arial" panose="020B0604020202020204" pitchFamily="34" charset="0"/>
              </a:rPr>
              <a:t>탐사 정보 불러오기 버튼       을 클릭하여 탐사 정보를 선택한 후 </a:t>
            </a:r>
            <a:r>
              <a:rPr lang="ko-KR" altLang="en-US" sz="1400" b="1" dirty="0" err="1" smtClean="0">
                <a:solidFill>
                  <a:prstClr val="black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  <a:cs typeface="Arial" panose="020B0604020202020204" pitchFamily="34" charset="0"/>
              </a:rPr>
              <a:t>삭제버튼</a:t>
            </a:r>
            <a:r>
              <a:rPr lang="ko-KR" altLang="en-US" sz="1400" b="1" dirty="0" smtClean="0">
                <a:solidFill>
                  <a:prstClr val="black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  <a:cs typeface="Arial" panose="020B0604020202020204" pitchFamily="34" charset="0"/>
              </a:rPr>
              <a:t>       을 클릭하여 삭제한다</a:t>
            </a:r>
            <a:endParaRPr lang="en-US" altLang="ko-KR" sz="1400" b="1" dirty="0" smtClean="0">
              <a:solidFill>
                <a:prstClr val="black"/>
              </a:solidFill>
              <a:latin typeface="KoPub돋움체 Bold" panose="02020603020101020101" pitchFamily="18" charset="-127"/>
              <a:ea typeface="KoPub돋움체 Bold" panose="02020603020101020101" pitchFamily="18" charset="-127"/>
              <a:cs typeface="Arial" panose="020B0604020202020204" pitchFamily="34" charset="0"/>
            </a:endParaRPr>
          </a:p>
        </p:txBody>
      </p:sp>
      <p:pic>
        <p:nvPicPr>
          <p:cNvPr id="10" name="그림 9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834473" y="3882244"/>
            <a:ext cx="263129" cy="281924"/>
          </a:xfrm>
          <a:prstGeom prst="rect">
            <a:avLst/>
          </a:prstGeom>
        </p:spPr>
      </p:pic>
      <p:pic>
        <p:nvPicPr>
          <p:cNvPr id="11" name="그림 10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00430" y="4222507"/>
            <a:ext cx="1521955" cy="1365493"/>
          </a:xfrm>
          <a:prstGeom prst="rect">
            <a:avLst/>
          </a:prstGeom>
        </p:spPr>
      </p:pic>
      <p:sp>
        <p:nvSpPr>
          <p:cNvPr id="40" name="직사각형 39"/>
          <p:cNvSpPr/>
          <p:nvPr/>
        </p:nvSpPr>
        <p:spPr bwMode="auto">
          <a:xfrm>
            <a:off x="893636" y="4478714"/>
            <a:ext cx="1513013" cy="417136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txBody>
          <a:bodyPr wrap="square" lIns="36000" tIns="36000" rIns="36000" bIns="36000" rtlCol="0" anchor="ctr"/>
          <a:lstStyle/>
          <a:p>
            <a:pPr algn="ctr" latinLnBrk="0"/>
            <a:endParaRPr lang="ko-KR" altLang="en-US" sz="1200" b="1" dirty="0">
              <a:solidFill>
                <a:srgbClr val="000000"/>
              </a:solidFill>
              <a:latin typeface="KoPub돋움체 Bold" panose="02020603020101020101" pitchFamily="18" charset="-127"/>
              <a:ea typeface="KoPub돋움체 Bold" panose="02020603020101020101" pitchFamily="18" charset="-127"/>
            </a:endParaRPr>
          </a:p>
        </p:txBody>
      </p:sp>
      <p:sp>
        <p:nvSpPr>
          <p:cNvPr id="42" name="오른쪽 화살표 41"/>
          <p:cNvSpPr/>
          <p:nvPr/>
        </p:nvSpPr>
        <p:spPr bwMode="auto">
          <a:xfrm>
            <a:off x="2477513" y="4515664"/>
            <a:ext cx="977047" cy="323053"/>
          </a:xfrm>
          <a:prstGeom prst="rightArrow">
            <a:avLst/>
          </a:prstGeom>
          <a:solidFill>
            <a:schemeClr val="tx1">
              <a:lumMod val="65000"/>
              <a:lumOff val="35000"/>
            </a:schemeClr>
          </a:solidFill>
          <a:ln>
            <a:solidFill>
              <a:schemeClr val="tx1"/>
            </a:solidFill>
          </a:ln>
        </p:spPr>
        <p:txBody>
          <a:bodyPr wrap="square" lIns="36000" tIns="36000" rIns="36000" bIns="36000" rtlCol="0" anchor="ctr"/>
          <a:lstStyle/>
          <a:p>
            <a:pPr algn="ctr" latinLnBrk="0"/>
            <a:endParaRPr lang="ko-KR" altLang="en-US" sz="1200" b="1" dirty="0">
              <a:solidFill>
                <a:srgbClr val="000000"/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43" name="사각형 설명선 42"/>
          <p:cNvSpPr/>
          <p:nvPr/>
        </p:nvSpPr>
        <p:spPr bwMode="auto">
          <a:xfrm>
            <a:off x="2549578" y="4838717"/>
            <a:ext cx="556368" cy="233579"/>
          </a:xfrm>
          <a:prstGeom prst="wedgeRectCallout">
            <a:avLst>
              <a:gd name="adj1" fmla="val -72500"/>
              <a:gd name="adj2" fmla="val -69286"/>
            </a:avLst>
          </a:prstGeom>
          <a:solidFill>
            <a:schemeClr val="bg1">
              <a:lumMod val="75000"/>
            </a:schemeClr>
          </a:solidFill>
          <a:ln>
            <a:noFill/>
          </a:ln>
        </p:spPr>
        <p:txBody>
          <a:bodyPr wrap="square" lIns="36000" tIns="36000" rIns="36000" bIns="36000" rtlCol="0" anchor="ctr"/>
          <a:lstStyle/>
          <a:p>
            <a:pPr algn="ctr" latinLnBrk="0"/>
            <a:r>
              <a:rPr lang="ko-KR" altLang="en-US" sz="1000" dirty="0" smtClean="0">
                <a:solidFill>
                  <a:srgbClr val="000000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클릭</a:t>
            </a:r>
            <a:endParaRPr lang="ko-KR" altLang="en-US" sz="1000" dirty="0">
              <a:solidFill>
                <a:srgbClr val="000000"/>
              </a:solidFill>
              <a:latin typeface="KoPub돋움체 Bold" panose="02020603020101020101" pitchFamily="18" charset="-127"/>
              <a:ea typeface="KoPub돋움체 Bold" panose="02020603020101020101" pitchFamily="18" charset="-127"/>
            </a:endParaRPr>
          </a:p>
        </p:txBody>
      </p:sp>
      <p:pic>
        <p:nvPicPr>
          <p:cNvPr id="12" name="그림 11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509688" y="4222507"/>
            <a:ext cx="1788697" cy="1365493"/>
          </a:xfrm>
          <a:prstGeom prst="rect">
            <a:avLst/>
          </a:prstGeom>
        </p:spPr>
      </p:pic>
      <p:sp>
        <p:nvSpPr>
          <p:cNvPr id="44" name="직사각형 43"/>
          <p:cNvSpPr/>
          <p:nvPr/>
        </p:nvSpPr>
        <p:spPr bwMode="auto">
          <a:xfrm>
            <a:off x="5090986" y="4262168"/>
            <a:ext cx="170711" cy="163782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txBody>
          <a:bodyPr wrap="square" lIns="36000" tIns="36000" rIns="36000" bIns="36000" rtlCol="0" anchor="ctr"/>
          <a:lstStyle/>
          <a:p>
            <a:pPr algn="ctr" latinLnBrk="0"/>
            <a:endParaRPr lang="ko-KR" altLang="en-US" sz="1200" b="1" dirty="0">
              <a:solidFill>
                <a:srgbClr val="000000"/>
              </a:solidFill>
              <a:latin typeface="KoPub돋움체 Bold" panose="02020603020101020101" pitchFamily="18" charset="-127"/>
              <a:ea typeface="KoPub돋움체 Bold" panose="02020603020101020101" pitchFamily="18" charset="-127"/>
            </a:endParaRPr>
          </a:p>
        </p:txBody>
      </p:sp>
      <p:sp>
        <p:nvSpPr>
          <p:cNvPr id="46" name="사각형 설명선 45"/>
          <p:cNvSpPr/>
          <p:nvPr/>
        </p:nvSpPr>
        <p:spPr bwMode="auto">
          <a:xfrm>
            <a:off x="5388028" y="4457717"/>
            <a:ext cx="556368" cy="233579"/>
          </a:xfrm>
          <a:prstGeom prst="wedgeRectCallout">
            <a:avLst>
              <a:gd name="adj1" fmla="val -72500"/>
              <a:gd name="adj2" fmla="val -69286"/>
            </a:avLst>
          </a:prstGeom>
          <a:solidFill>
            <a:schemeClr val="bg1">
              <a:lumMod val="75000"/>
            </a:schemeClr>
          </a:solidFill>
          <a:ln>
            <a:noFill/>
          </a:ln>
        </p:spPr>
        <p:txBody>
          <a:bodyPr wrap="square" lIns="36000" tIns="36000" rIns="36000" bIns="36000" rtlCol="0" anchor="ctr"/>
          <a:lstStyle/>
          <a:p>
            <a:pPr algn="ctr" latinLnBrk="0"/>
            <a:r>
              <a:rPr lang="ko-KR" altLang="en-US" sz="1000" dirty="0" smtClean="0">
                <a:solidFill>
                  <a:srgbClr val="000000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클릭</a:t>
            </a:r>
            <a:endParaRPr lang="ko-KR" altLang="en-US" sz="1000" dirty="0">
              <a:solidFill>
                <a:srgbClr val="000000"/>
              </a:solidFill>
              <a:latin typeface="KoPub돋움체 Bold" panose="02020603020101020101" pitchFamily="18" charset="-127"/>
              <a:ea typeface="KoPub돋움체 Bold" panose="02020603020101020101" pitchFamily="18" charset="-127"/>
            </a:endParaRPr>
          </a:p>
        </p:txBody>
      </p:sp>
      <p:pic>
        <p:nvPicPr>
          <p:cNvPr id="13" name="그림 12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281546" y="3899075"/>
            <a:ext cx="263129" cy="2587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0306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2599479" y="3021720"/>
            <a:ext cx="4707059" cy="1015663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pPr algn="ctr">
              <a:buClr>
                <a:srgbClr val="663300"/>
              </a:buClr>
              <a:buSzPct val="70000"/>
              <a:buFont typeface="Wingdings 2" pitchFamily="18" charset="2"/>
              <a:buNone/>
            </a:pPr>
            <a:r>
              <a:rPr lang="ko-KR" altLang="en-US" sz="6000" spc="640" dirty="0" smtClean="0">
                <a:ln>
                  <a:solidFill>
                    <a:prstClr val="white">
                      <a:lumMod val="65000"/>
                      <a:alpha val="0"/>
                    </a:prstClr>
                  </a:solidFill>
                </a:ln>
                <a:solidFill>
                  <a:srgbClr val="0070C0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수압센서등록</a:t>
            </a:r>
            <a:endParaRPr lang="ko-KR" altLang="en-US" sz="6000" spc="640" dirty="0">
              <a:ln>
                <a:solidFill>
                  <a:prstClr val="white">
                    <a:lumMod val="65000"/>
                    <a:alpha val="0"/>
                  </a:prstClr>
                </a:solidFill>
              </a:ln>
              <a:solidFill>
                <a:srgbClr val="0070C0"/>
              </a:solidFill>
              <a:latin typeface="KoPub돋움체 Bold" panose="02020603020101020101" pitchFamily="18" charset="-127"/>
              <a:ea typeface="KoPub돋움체 Bold" panose="02020603020101020101" pitchFamily="18" charset="-127"/>
            </a:endParaRPr>
          </a:p>
        </p:txBody>
      </p:sp>
      <p:cxnSp>
        <p:nvCxnSpPr>
          <p:cNvPr id="8" name="직선 연결선 7"/>
          <p:cNvCxnSpPr/>
          <p:nvPr/>
        </p:nvCxnSpPr>
        <p:spPr bwMode="auto">
          <a:xfrm>
            <a:off x="2432799" y="4037383"/>
            <a:ext cx="1656000" cy="0"/>
          </a:xfrm>
          <a:prstGeom prst="line">
            <a:avLst/>
          </a:prstGeom>
          <a:noFill/>
          <a:ln w="9525" cap="flat" cmpd="sng" algn="ctr">
            <a:solidFill>
              <a:schemeClr val="bg1">
                <a:lumMod val="8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cxnSp>
      <p:cxnSp>
        <p:nvCxnSpPr>
          <p:cNvPr id="9" name="직선 연결선 8"/>
          <p:cNvCxnSpPr/>
          <p:nvPr/>
        </p:nvCxnSpPr>
        <p:spPr bwMode="auto">
          <a:xfrm>
            <a:off x="5778500" y="4037383"/>
            <a:ext cx="1656000" cy="0"/>
          </a:xfrm>
          <a:prstGeom prst="line">
            <a:avLst/>
          </a:prstGeom>
          <a:noFill/>
          <a:ln w="9525" cap="flat" cmpd="sng" algn="ctr">
            <a:solidFill>
              <a:schemeClr val="bg1">
                <a:lumMod val="8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cxnSp>
      <p:sp>
        <p:nvSpPr>
          <p:cNvPr id="6" name="직사각형 5">
            <a:extLst>
              <a:ext uri="{FF2B5EF4-FFF2-40B4-BE49-F238E27FC236}">
                <a16:creationId xmlns:a16="http://schemas.microsoft.com/office/drawing/2014/main" id="{51D8D2F2-0BB5-4223-8809-59D56D76229F}"/>
              </a:ext>
            </a:extLst>
          </p:cNvPr>
          <p:cNvSpPr/>
          <p:nvPr/>
        </p:nvSpPr>
        <p:spPr bwMode="auto">
          <a:xfrm>
            <a:off x="9589294" y="6592489"/>
            <a:ext cx="316706" cy="172820"/>
          </a:xfrm>
          <a:prstGeom prst="rect">
            <a:avLst/>
          </a:prstGeom>
          <a:gradFill flip="none" rotWithShape="1">
            <a:gsLst>
              <a:gs pos="0">
                <a:srgbClr val="0188A3"/>
              </a:gs>
              <a:gs pos="9000">
                <a:srgbClr val="01A9CD"/>
              </a:gs>
            </a:gsLst>
            <a:lin ang="0" scaled="1"/>
            <a:tileRect/>
          </a:gradFill>
          <a:ln>
            <a:noFill/>
          </a:ln>
        </p:spPr>
        <p:txBody>
          <a:bodyPr wrap="none" lIns="36000" tIns="36000" rIns="36000" bIns="36000" rtlCol="0" anchor="ctr"/>
          <a:lstStyle/>
          <a:p>
            <a:pPr algn="ctr"/>
            <a:fld id="{B130A1BD-F4EB-4E48-8B6E-36AEBB09C1A3}" type="slidenum">
              <a:rPr lang="en-US" altLang="ko-KR" sz="1200" smtClean="0">
                <a:solidFill>
                  <a:schemeClr val="bg1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25</a:t>
            </a:fld>
            <a:endParaRPr lang="ko-KR" altLang="en-US" sz="1200" dirty="0">
              <a:solidFill>
                <a:schemeClr val="bg1"/>
              </a:solidFill>
              <a:latin typeface="KoPub돋움체 Bold" panose="02020603020101020101" pitchFamily="18" charset="-127"/>
              <a:ea typeface="KoPub돋움체 Bold" panose="0202060302010102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74686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그림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8868" y="1804915"/>
            <a:ext cx="2194796" cy="3856052"/>
          </a:xfrm>
          <a:prstGeom prst="rect">
            <a:avLst/>
          </a:prstGeom>
        </p:spPr>
      </p:pic>
      <p:sp>
        <p:nvSpPr>
          <p:cNvPr id="3" name="텍스트 개체 틀 2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pPr lvl="0"/>
            <a:r>
              <a:rPr lang="ko-KR" altLang="en-US" sz="1400" b="1" spc="-50" dirty="0" err="1">
                <a:ln>
                  <a:solidFill>
                    <a:srgbClr val="4F81BD">
                      <a:alpha val="0"/>
                    </a:srgbClr>
                  </a:solidFill>
                </a:ln>
                <a:solidFill>
                  <a:prstClr val="black">
                    <a:lumMod val="65000"/>
                    <a:lumOff val="35000"/>
                  </a:prstClr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센서등록</a:t>
            </a:r>
            <a:endParaRPr lang="ko-KR" altLang="en-US" dirty="0">
              <a:latin typeface="KoPub돋움체 Bold" panose="02020603020101020101" pitchFamily="18" charset="-127"/>
              <a:ea typeface="KoPub돋움체 Bold" panose="02020603020101020101" pitchFamily="18" charset="-127"/>
            </a:endParaRPr>
          </a:p>
        </p:txBody>
      </p:sp>
      <p:sp>
        <p:nvSpPr>
          <p:cNvPr id="4" name="텍스트 개체 틀 3"/>
          <p:cNvSpPr>
            <a:spLocks noGrp="1"/>
          </p:cNvSpPr>
          <p:nvPr>
            <p:ph type="body" sz="quarter" idx="12"/>
          </p:nvPr>
        </p:nvSpPr>
        <p:spPr>
          <a:xfrm>
            <a:off x="699833" y="695473"/>
            <a:ext cx="3385922" cy="250058"/>
          </a:xfrm>
        </p:spPr>
        <p:txBody>
          <a:bodyPr/>
          <a:lstStyle/>
          <a:p>
            <a:pPr lvl="0" latinLnBrk="1">
              <a:spcBef>
                <a:spcPct val="0"/>
              </a:spcBef>
            </a:pPr>
            <a:r>
              <a:rPr lang="ko-KR" altLang="en-US" sz="1800" b="1" dirty="0" err="1">
                <a:solidFill>
                  <a:prstClr val="black">
                    <a:lumMod val="85000"/>
                    <a:lumOff val="15000"/>
                  </a:prstClr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화면설명</a:t>
            </a:r>
            <a:endParaRPr lang="en-US" altLang="ko-KR" sz="1800" b="1" dirty="0">
              <a:solidFill>
                <a:prstClr val="black">
                  <a:lumMod val="85000"/>
                  <a:lumOff val="15000"/>
                </a:prstClr>
              </a:solidFill>
              <a:latin typeface="KoPub돋움체 Bold" panose="02020603020101020101" pitchFamily="18" charset="-127"/>
              <a:ea typeface="KoPub돋움체 Bold" panose="02020603020101020101" pitchFamily="18" charset="-127"/>
            </a:endParaRPr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pPr lvl="0"/>
            <a:fld id="{694F9076-0A1F-456B-92F7-BFE186DAFD78}" type="slidenum">
              <a:rPr lang="en-US" altLang="ko-KR" sz="1200">
                <a:solidFill>
                  <a:prstClr val="white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pPr lvl="0"/>
              <a:t>26</a:t>
            </a:fld>
            <a:endParaRPr lang="ko-KR" altLang="en-US" sz="1200" dirty="0">
              <a:solidFill>
                <a:prstClr val="white"/>
              </a:solidFill>
              <a:latin typeface="KoPub돋움체 Bold" panose="02020603020101020101" pitchFamily="18" charset="-127"/>
              <a:ea typeface="KoPub돋움체 Bold" panose="02020603020101020101" pitchFamily="18" charset="-127"/>
            </a:endParaRPr>
          </a:p>
          <a:p>
            <a:endParaRPr lang="ko-KR" altLang="en-US" dirty="0">
              <a:latin typeface="KoPub돋움체 Bold" panose="02020603020101020101" pitchFamily="18" charset="-127"/>
              <a:ea typeface="KoPub돋움체 Bold" panose="02020603020101020101" pitchFamily="18" charset="-127"/>
            </a:endParaRPr>
          </a:p>
        </p:txBody>
      </p:sp>
      <p:sp>
        <p:nvSpPr>
          <p:cNvPr id="6" name="직사각형 5"/>
          <p:cNvSpPr/>
          <p:nvPr/>
        </p:nvSpPr>
        <p:spPr>
          <a:xfrm>
            <a:off x="776536" y="1069133"/>
            <a:ext cx="8204590" cy="4370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40000"/>
              </a:lnSpc>
            </a:pPr>
            <a:r>
              <a:rPr lang="en-US" altLang="ko-KR" sz="1600" b="1" dirty="0" smtClean="0">
                <a:solidFill>
                  <a:srgbClr val="FF0000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  <a:cs typeface="Arial" panose="020B0604020202020204" pitchFamily="34" charset="0"/>
              </a:rPr>
              <a:t>•</a:t>
            </a:r>
            <a:r>
              <a:rPr lang="en-US" altLang="ko-KR" sz="1600" b="1" dirty="0" smtClean="0">
                <a:latin typeface="KoPub돋움체 Bold" panose="02020603020101020101" pitchFamily="18" charset="-127"/>
                <a:ea typeface="KoPub돋움체 Bold" panose="02020603020101020101" pitchFamily="18" charset="-127"/>
                <a:cs typeface="Arial" panose="020B0604020202020204" pitchFamily="34" charset="0"/>
              </a:rPr>
              <a:t> </a:t>
            </a:r>
            <a:r>
              <a:rPr lang="ko-KR" altLang="en-US" sz="1600" b="1" dirty="0" smtClean="0">
                <a:latin typeface="KoPub돋움체 Bold" panose="02020603020101020101" pitchFamily="18" charset="-127"/>
                <a:ea typeface="KoPub돋움체 Bold" panose="02020603020101020101" pitchFamily="18" charset="-127"/>
                <a:cs typeface="Arial" panose="020B0604020202020204" pitchFamily="34" charset="0"/>
              </a:rPr>
              <a:t>화면이동</a:t>
            </a:r>
            <a:endParaRPr lang="en-US" altLang="ko-KR" sz="1400" b="1" dirty="0" smtClean="0">
              <a:latin typeface="KoPub돋움체 Bold" panose="02020603020101020101" pitchFamily="18" charset="-127"/>
              <a:ea typeface="KoPub돋움체 Bold" panose="02020603020101020101" pitchFamily="18" charset="-127"/>
              <a:cs typeface="Arial" panose="020B0604020202020204" pitchFamily="34" charset="0"/>
            </a:endParaRPr>
          </a:p>
        </p:txBody>
      </p:sp>
      <p:sp>
        <p:nvSpPr>
          <p:cNvPr id="17" name="직사각형 16"/>
          <p:cNvSpPr/>
          <p:nvPr/>
        </p:nvSpPr>
        <p:spPr>
          <a:xfrm>
            <a:off x="793807" y="1367164"/>
            <a:ext cx="3134191" cy="3939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lnSpc>
                <a:spcPct val="140000"/>
              </a:lnSpc>
            </a:pPr>
            <a:r>
              <a:rPr lang="en-US" altLang="ko-KR" sz="1400" b="1" dirty="0">
                <a:solidFill>
                  <a:prstClr val="black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  <a:cs typeface="Arial" panose="020B0604020202020204" pitchFamily="34" charset="0"/>
              </a:rPr>
              <a:t>- </a:t>
            </a:r>
            <a:r>
              <a:rPr lang="ko-KR" altLang="en-US" sz="1400" b="1" dirty="0" smtClean="0">
                <a:solidFill>
                  <a:prstClr val="black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  <a:cs typeface="Arial" panose="020B0604020202020204" pitchFamily="34" charset="0"/>
              </a:rPr>
              <a:t>메뉴에서 </a:t>
            </a:r>
            <a:r>
              <a:rPr lang="ko-KR" altLang="en-US" sz="1400" b="1" dirty="0" err="1" smtClean="0">
                <a:solidFill>
                  <a:prstClr val="black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  <a:cs typeface="Arial" panose="020B0604020202020204" pitchFamily="34" charset="0"/>
              </a:rPr>
              <a:t>수압관리</a:t>
            </a:r>
            <a:r>
              <a:rPr lang="ko-KR" altLang="en-US" sz="1400" b="1" dirty="0" smtClean="0">
                <a:solidFill>
                  <a:prstClr val="black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  <a:cs typeface="Arial" panose="020B0604020202020204" pitchFamily="34" charset="0"/>
              </a:rPr>
              <a:t> </a:t>
            </a:r>
            <a:r>
              <a:rPr lang="en-US" altLang="ko-KR" sz="1400" b="1" dirty="0" smtClean="0">
                <a:solidFill>
                  <a:prstClr val="black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  <a:cs typeface="Arial" panose="020B0604020202020204" pitchFamily="34" charset="0"/>
              </a:rPr>
              <a:t>&gt; </a:t>
            </a:r>
            <a:r>
              <a:rPr lang="ko-KR" altLang="en-US" sz="1400" b="1" dirty="0" smtClean="0">
                <a:solidFill>
                  <a:prstClr val="black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  <a:cs typeface="Arial" panose="020B0604020202020204" pitchFamily="34" charset="0"/>
              </a:rPr>
              <a:t>수압센서등록 선택</a:t>
            </a:r>
            <a:endParaRPr lang="en-US" altLang="ko-KR" sz="1400" b="1" dirty="0">
              <a:solidFill>
                <a:prstClr val="black"/>
              </a:solidFill>
              <a:latin typeface="KoPub돋움체 Bold" panose="02020603020101020101" pitchFamily="18" charset="-127"/>
              <a:ea typeface="KoPub돋움체 Bold" panose="02020603020101020101" pitchFamily="18" charset="-127"/>
              <a:cs typeface="Arial" panose="020B0604020202020204" pitchFamily="34" charset="0"/>
            </a:endParaRPr>
          </a:p>
        </p:txBody>
      </p:sp>
      <p:sp>
        <p:nvSpPr>
          <p:cNvPr id="38" name="직사각형 37"/>
          <p:cNvSpPr/>
          <p:nvPr/>
        </p:nvSpPr>
        <p:spPr bwMode="auto">
          <a:xfrm>
            <a:off x="800791" y="2128058"/>
            <a:ext cx="2141913" cy="1363287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txBody>
          <a:bodyPr wrap="square" lIns="36000" tIns="36000" rIns="36000" bIns="36000" rtlCol="0" anchor="ctr"/>
          <a:lstStyle/>
          <a:p>
            <a:pPr algn="ctr" latinLnBrk="0"/>
            <a:endParaRPr lang="ko-KR" altLang="en-US" sz="1200" b="1" dirty="0">
              <a:solidFill>
                <a:srgbClr val="000000"/>
              </a:solidFill>
              <a:latin typeface="KoPub돋움체 Bold" panose="02020603020101020101" pitchFamily="18" charset="-127"/>
              <a:ea typeface="KoPub돋움체 Bold" panose="02020603020101020101" pitchFamily="18" charset="-127"/>
            </a:endParaRPr>
          </a:p>
        </p:txBody>
      </p:sp>
      <p:sp>
        <p:nvSpPr>
          <p:cNvPr id="39" name="직사각형 38"/>
          <p:cNvSpPr/>
          <p:nvPr/>
        </p:nvSpPr>
        <p:spPr bwMode="auto">
          <a:xfrm>
            <a:off x="4048603" y="1761117"/>
            <a:ext cx="1785673" cy="177337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txBody>
          <a:bodyPr wrap="square" lIns="36000" tIns="36000" rIns="36000" bIns="36000" rtlCol="0" anchor="ctr"/>
          <a:lstStyle/>
          <a:p>
            <a:pPr algn="ctr" latinLnBrk="0"/>
            <a:r>
              <a:rPr lang="ko-KR" altLang="en-US" sz="900" dirty="0" smtClean="0">
                <a:solidFill>
                  <a:srgbClr val="000000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지도 표시</a:t>
            </a:r>
            <a:endParaRPr lang="ko-KR" altLang="en-US" sz="900" dirty="0">
              <a:solidFill>
                <a:srgbClr val="000000"/>
              </a:solidFill>
              <a:latin typeface="KoPub돋움체 Bold" panose="02020603020101020101" pitchFamily="18" charset="-127"/>
              <a:ea typeface="KoPub돋움체 Bold" panose="02020603020101020101" pitchFamily="18" charset="-127"/>
            </a:endParaRPr>
          </a:p>
        </p:txBody>
      </p:sp>
      <p:sp>
        <p:nvSpPr>
          <p:cNvPr id="41" name="직사각형 40"/>
          <p:cNvSpPr/>
          <p:nvPr/>
        </p:nvSpPr>
        <p:spPr bwMode="auto">
          <a:xfrm>
            <a:off x="4048603" y="1937573"/>
            <a:ext cx="1785673" cy="205400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txBody>
          <a:bodyPr wrap="square" lIns="36000" tIns="36000" rIns="36000" bIns="36000" rtlCol="0" anchor="t"/>
          <a:lstStyle/>
          <a:p>
            <a:pPr algn="ctr" latinLnBrk="0"/>
            <a:r>
              <a:rPr lang="ko-KR" altLang="en-US" sz="800" dirty="0" smtClean="0">
                <a:solidFill>
                  <a:srgbClr val="000000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등록 할 센서의 위치를 표시</a:t>
            </a:r>
            <a:endParaRPr lang="ko-KR" altLang="en-US" sz="800" dirty="0">
              <a:solidFill>
                <a:srgbClr val="000000"/>
              </a:solidFill>
              <a:latin typeface="KoPub돋움체 Bold" panose="02020603020101020101" pitchFamily="18" charset="-127"/>
              <a:ea typeface="KoPub돋움체 Bold" panose="02020603020101020101" pitchFamily="18" charset="-127"/>
            </a:endParaRPr>
          </a:p>
        </p:txBody>
      </p:sp>
      <p:cxnSp>
        <p:nvCxnSpPr>
          <p:cNvPr id="42" name="꺾인 연결선 41"/>
          <p:cNvCxnSpPr>
            <a:stCxn id="38" idx="3"/>
            <a:endCxn id="39" idx="1"/>
          </p:cNvCxnSpPr>
          <p:nvPr/>
        </p:nvCxnSpPr>
        <p:spPr>
          <a:xfrm flipV="1">
            <a:off x="2942704" y="1849786"/>
            <a:ext cx="1105899" cy="959916"/>
          </a:xfrm>
          <a:prstGeom prst="bentConnector3">
            <a:avLst>
              <a:gd name="adj1" fmla="val 50000"/>
            </a:avLst>
          </a:prstGeom>
          <a:ln w="19050">
            <a:solidFill>
              <a:srgbClr val="FF0000"/>
            </a:solidFill>
            <a:prstDash val="sysDot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5" name="직사각형 54"/>
          <p:cNvSpPr/>
          <p:nvPr/>
        </p:nvSpPr>
        <p:spPr bwMode="auto">
          <a:xfrm>
            <a:off x="800791" y="3818312"/>
            <a:ext cx="2141913" cy="1435332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txBody>
          <a:bodyPr wrap="square" lIns="36000" tIns="36000" rIns="36000" bIns="36000" rtlCol="0" anchor="ctr"/>
          <a:lstStyle/>
          <a:p>
            <a:pPr algn="ctr" latinLnBrk="0"/>
            <a:endParaRPr lang="ko-KR" altLang="en-US" sz="1200" b="1" dirty="0">
              <a:solidFill>
                <a:srgbClr val="000000"/>
              </a:solidFill>
              <a:latin typeface="KoPub돋움체 Bold" panose="02020603020101020101" pitchFamily="18" charset="-127"/>
              <a:ea typeface="KoPub돋움체 Bold" panose="02020603020101020101" pitchFamily="18" charset="-127"/>
            </a:endParaRPr>
          </a:p>
        </p:txBody>
      </p:sp>
      <p:sp>
        <p:nvSpPr>
          <p:cNvPr id="59" name="직사각형 58"/>
          <p:cNvSpPr/>
          <p:nvPr/>
        </p:nvSpPr>
        <p:spPr bwMode="auto">
          <a:xfrm>
            <a:off x="4048603" y="5164975"/>
            <a:ext cx="1785673" cy="177337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txBody>
          <a:bodyPr wrap="square" lIns="36000" tIns="36000" rIns="36000" bIns="36000" rtlCol="0" anchor="ctr"/>
          <a:lstStyle/>
          <a:p>
            <a:pPr algn="ctr" latinLnBrk="0"/>
            <a:r>
              <a:rPr lang="ko-KR" altLang="en-US" sz="900" dirty="0" smtClean="0">
                <a:solidFill>
                  <a:srgbClr val="000000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정보 표시</a:t>
            </a:r>
            <a:endParaRPr lang="ko-KR" altLang="en-US" sz="900" dirty="0">
              <a:solidFill>
                <a:srgbClr val="000000"/>
              </a:solidFill>
              <a:latin typeface="KoPub돋움체 Bold" panose="02020603020101020101" pitchFamily="18" charset="-127"/>
              <a:ea typeface="KoPub돋움체 Bold" panose="02020603020101020101" pitchFamily="18" charset="-127"/>
            </a:endParaRPr>
          </a:p>
        </p:txBody>
      </p:sp>
      <p:sp>
        <p:nvSpPr>
          <p:cNvPr id="60" name="직사각형 59"/>
          <p:cNvSpPr/>
          <p:nvPr/>
        </p:nvSpPr>
        <p:spPr bwMode="auto">
          <a:xfrm>
            <a:off x="4048603" y="5341431"/>
            <a:ext cx="1785673" cy="205400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txBody>
          <a:bodyPr wrap="square" lIns="36000" tIns="36000" rIns="36000" bIns="36000" rtlCol="0" anchor="t"/>
          <a:lstStyle/>
          <a:p>
            <a:pPr algn="ctr" latinLnBrk="0"/>
            <a:r>
              <a:rPr lang="ko-KR" altLang="en-US" sz="800" dirty="0" smtClean="0">
                <a:solidFill>
                  <a:srgbClr val="000000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등록 할 센서의 정보를 표시</a:t>
            </a:r>
            <a:endParaRPr lang="ko-KR" altLang="en-US" sz="800" dirty="0">
              <a:solidFill>
                <a:srgbClr val="000000"/>
              </a:solidFill>
              <a:latin typeface="KoPub돋움체 Bold" panose="02020603020101020101" pitchFamily="18" charset="-127"/>
              <a:ea typeface="KoPub돋움체 Bold" panose="02020603020101020101" pitchFamily="18" charset="-127"/>
            </a:endParaRPr>
          </a:p>
        </p:txBody>
      </p:sp>
      <p:cxnSp>
        <p:nvCxnSpPr>
          <p:cNvPr id="61" name="꺾인 연결선 60"/>
          <p:cNvCxnSpPr>
            <a:stCxn id="55" idx="3"/>
            <a:endCxn id="59" idx="1"/>
          </p:cNvCxnSpPr>
          <p:nvPr/>
        </p:nvCxnSpPr>
        <p:spPr>
          <a:xfrm>
            <a:off x="2942704" y="4535978"/>
            <a:ext cx="1105899" cy="717666"/>
          </a:xfrm>
          <a:prstGeom prst="bentConnector3">
            <a:avLst>
              <a:gd name="adj1" fmla="val 50000"/>
            </a:avLst>
          </a:prstGeom>
          <a:ln w="19050">
            <a:solidFill>
              <a:srgbClr val="FF0000"/>
            </a:solidFill>
            <a:prstDash val="sysDot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7" name="직사각형 66"/>
          <p:cNvSpPr/>
          <p:nvPr/>
        </p:nvSpPr>
        <p:spPr bwMode="auto">
          <a:xfrm>
            <a:off x="800791" y="3513742"/>
            <a:ext cx="2141913" cy="268549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txBody>
          <a:bodyPr wrap="square" lIns="36000" tIns="36000" rIns="36000" bIns="36000" rtlCol="0" anchor="ctr"/>
          <a:lstStyle/>
          <a:p>
            <a:pPr algn="ctr" latinLnBrk="0"/>
            <a:endParaRPr lang="ko-KR" altLang="en-US" sz="1200" b="1" dirty="0">
              <a:solidFill>
                <a:srgbClr val="000000"/>
              </a:solidFill>
              <a:latin typeface="KoPub돋움체 Bold" panose="02020603020101020101" pitchFamily="18" charset="-127"/>
              <a:ea typeface="KoPub돋움체 Bold" panose="02020603020101020101" pitchFamily="18" charset="-127"/>
            </a:endParaRPr>
          </a:p>
        </p:txBody>
      </p:sp>
      <p:sp>
        <p:nvSpPr>
          <p:cNvPr id="68" name="직사각형 67"/>
          <p:cNvSpPr/>
          <p:nvPr/>
        </p:nvSpPr>
        <p:spPr bwMode="auto">
          <a:xfrm>
            <a:off x="4048603" y="3212135"/>
            <a:ext cx="1866422" cy="177337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txBody>
          <a:bodyPr wrap="square" lIns="36000" tIns="36000" rIns="36000" bIns="36000" rtlCol="0" anchor="ctr"/>
          <a:lstStyle/>
          <a:p>
            <a:pPr algn="ctr" latinLnBrk="0"/>
            <a:r>
              <a:rPr lang="ko-KR" altLang="en-US" sz="900" dirty="0" smtClean="0">
                <a:solidFill>
                  <a:srgbClr val="000000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편집 버튼</a:t>
            </a:r>
            <a:endParaRPr lang="ko-KR" altLang="en-US" sz="900" dirty="0">
              <a:solidFill>
                <a:srgbClr val="000000"/>
              </a:solidFill>
              <a:latin typeface="KoPub돋움체 Bold" panose="02020603020101020101" pitchFamily="18" charset="-127"/>
              <a:ea typeface="KoPub돋움체 Bold" panose="02020603020101020101" pitchFamily="18" charset="-127"/>
            </a:endParaRPr>
          </a:p>
        </p:txBody>
      </p:sp>
      <p:sp>
        <p:nvSpPr>
          <p:cNvPr id="77" name="직사각형 76"/>
          <p:cNvSpPr/>
          <p:nvPr/>
        </p:nvSpPr>
        <p:spPr bwMode="auto">
          <a:xfrm>
            <a:off x="4048603" y="3388591"/>
            <a:ext cx="1866422" cy="629878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txBody>
          <a:bodyPr wrap="square" lIns="36000" tIns="36000" rIns="36000" bIns="36000" rtlCol="0" anchor="t"/>
          <a:lstStyle/>
          <a:p>
            <a:pPr latinLnBrk="0"/>
            <a:endParaRPr lang="en-US" altLang="ko-KR" sz="800" dirty="0" smtClean="0">
              <a:solidFill>
                <a:srgbClr val="000000"/>
              </a:solidFill>
              <a:latin typeface="KoPub돋움체 Bold" panose="02020603020101020101" pitchFamily="18" charset="-127"/>
              <a:ea typeface="KoPub돋움체 Bold" panose="02020603020101020101" pitchFamily="18" charset="-127"/>
            </a:endParaRPr>
          </a:p>
          <a:p>
            <a:pPr latinLnBrk="0"/>
            <a:r>
              <a:rPr lang="ko-KR" altLang="en-US" sz="800" dirty="0" smtClean="0">
                <a:solidFill>
                  <a:srgbClr val="000000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        </a:t>
            </a:r>
            <a:r>
              <a:rPr lang="en-US" altLang="ko-KR" sz="800" dirty="0" smtClean="0">
                <a:solidFill>
                  <a:srgbClr val="000000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: </a:t>
            </a:r>
            <a:r>
              <a:rPr lang="ko-KR" altLang="en-US" sz="800" dirty="0" smtClean="0">
                <a:solidFill>
                  <a:srgbClr val="000000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작성중인 데이터를 모두 초기화 한다</a:t>
            </a:r>
            <a:endParaRPr lang="en-US" altLang="ko-KR" sz="800" dirty="0" smtClean="0">
              <a:solidFill>
                <a:srgbClr val="000000"/>
              </a:solidFill>
              <a:latin typeface="KoPub돋움체 Bold" panose="02020603020101020101" pitchFamily="18" charset="-127"/>
              <a:ea typeface="KoPub돋움체 Bold" panose="02020603020101020101" pitchFamily="18" charset="-127"/>
            </a:endParaRPr>
          </a:p>
          <a:p>
            <a:pPr latinLnBrk="0"/>
            <a:endParaRPr lang="en-US" altLang="ko-KR" sz="800" dirty="0">
              <a:solidFill>
                <a:srgbClr val="000000"/>
              </a:solidFill>
              <a:latin typeface="KoPub돋움체 Bold" panose="02020603020101020101" pitchFamily="18" charset="-127"/>
              <a:ea typeface="KoPub돋움체 Bold" panose="02020603020101020101" pitchFamily="18" charset="-127"/>
            </a:endParaRPr>
          </a:p>
          <a:p>
            <a:pPr latinLnBrk="0"/>
            <a:r>
              <a:rPr lang="ko-KR" altLang="en-US" sz="800" dirty="0" smtClean="0">
                <a:solidFill>
                  <a:srgbClr val="000000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        </a:t>
            </a:r>
            <a:r>
              <a:rPr lang="en-US" altLang="ko-KR" sz="800" dirty="0">
                <a:solidFill>
                  <a:srgbClr val="000000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: </a:t>
            </a:r>
            <a:r>
              <a:rPr lang="ko-KR" altLang="en-US" sz="800" dirty="0">
                <a:solidFill>
                  <a:srgbClr val="000000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작성중인 </a:t>
            </a:r>
            <a:r>
              <a:rPr lang="ko-KR" altLang="en-US" sz="800" dirty="0" smtClean="0">
                <a:solidFill>
                  <a:srgbClr val="000000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데이터를 저장한다</a:t>
            </a:r>
            <a:endParaRPr lang="ko-KR" altLang="en-US" sz="800" dirty="0">
              <a:solidFill>
                <a:srgbClr val="000000"/>
              </a:solidFill>
              <a:latin typeface="KoPub돋움체 Bold" panose="02020603020101020101" pitchFamily="18" charset="-127"/>
              <a:ea typeface="KoPub돋움체 Bold" panose="02020603020101020101" pitchFamily="18" charset="-127"/>
            </a:endParaRPr>
          </a:p>
        </p:txBody>
      </p:sp>
      <p:pic>
        <p:nvPicPr>
          <p:cNvPr id="26" name="그림 2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85755" y="3504745"/>
            <a:ext cx="209246" cy="193935"/>
          </a:xfrm>
          <a:prstGeom prst="rect">
            <a:avLst/>
          </a:prstGeom>
        </p:spPr>
      </p:pic>
      <p:pic>
        <p:nvPicPr>
          <p:cNvPr id="28" name="그림 2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85756" y="3753559"/>
            <a:ext cx="209246" cy="198233"/>
          </a:xfrm>
          <a:prstGeom prst="rect">
            <a:avLst/>
          </a:prstGeom>
        </p:spPr>
      </p:pic>
      <p:cxnSp>
        <p:nvCxnSpPr>
          <p:cNvPr id="78" name="꺾인 연결선 77"/>
          <p:cNvCxnSpPr>
            <a:stCxn id="67" idx="3"/>
            <a:endCxn id="68" idx="1"/>
          </p:cNvCxnSpPr>
          <p:nvPr/>
        </p:nvCxnSpPr>
        <p:spPr>
          <a:xfrm flipV="1">
            <a:off x="2942704" y="3300804"/>
            <a:ext cx="1105899" cy="347213"/>
          </a:xfrm>
          <a:prstGeom prst="bentConnector3">
            <a:avLst>
              <a:gd name="adj1" fmla="val 50000"/>
            </a:avLst>
          </a:prstGeom>
          <a:ln w="19050">
            <a:solidFill>
              <a:srgbClr val="FF0000"/>
            </a:solidFill>
            <a:prstDash val="sysDot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671416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텍스트 개체 틀 2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pPr lvl="0"/>
            <a:r>
              <a:rPr lang="ko-KR" altLang="en-US" sz="1400" b="1" spc="-50" dirty="0" err="1">
                <a:ln>
                  <a:solidFill>
                    <a:srgbClr val="4F81BD">
                      <a:alpha val="0"/>
                    </a:srgbClr>
                  </a:solidFill>
                </a:ln>
                <a:solidFill>
                  <a:prstClr val="black">
                    <a:lumMod val="65000"/>
                    <a:lumOff val="35000"/>
                  </a:prstClr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센서등록</a:t>
            </a:r>
            <a:endParaRPr lang="ko-KR" altLang="en-US" dirty="0">
              <a:latin typeface="KoPub돋움체 Bold" panose="02020603020101020101" pitchFamily="18" charset="-127"/>
              <a:ea typeface="KoPub돋움체 Bold" panose="02020603020101020101" pitchFamily="18" charset="-127"/>
            </a:endParaRPr>
          </a:p>
        </p:txBody>
      </p:sp>
      <p:sp>
        <p:nvSpPr>
          <p:cNvPr id="4" name="텍스트 개체 틀 3"/>
          <p:cNvSpPr>
            <a:spLocks noGrp="1"/>
          </p:cNvSpPr>
          <p:nvPr>
            <p:ph type="body" sz="quarter" idx="12"/>
          </p:nvPr>
        </p:nvSpPr>
        <p:spPr>
          <a:xfrm>
            <a:off x="699833" y="695473"/>
            <a:ext cx="3385922" cy="250058"/>
          </a:xfrm>
        </p:spPr>
        <p:txBody>
          <a:bodyPr/>
          <a:lstStyle/>
          <a:p>
            <a:pPr lvl="0" latinLnBrk="1">
              <a:spcBef>
                <a:spcPct val="0"/>
              </a:spcBef>
            </a:pPr>
            <a:r>
              <a:rPr lang="ko-KR" altLang="en-US" sz="1800" b="1" dirty="0" smtClean="0">
                <a:solidFill>
                  <a:prstClr val="black">
                    <a:lumMod val="85000"/>
                    <a:lumOff val="15000"/>
                  </a:prstClr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지도 표시</a:t>
            </a:r>
            <a:endParaRPr lang="en-US" altLang="ko-KR" sz="1800" b="1" dirty="0">
              <a:solidFill>
                <a:prstClr val="black">
                  <a:lumMod val="85000"/>
                  <a:lumOff val="15000"/>
                </a:prstClr>
              </a:solidFill>
              <a:latin typeface="KoPub돋움체 Bold" panose="02020603020101020101" pitchFamily="18" charset="-127"/>
              <a:ea typeface="KoPub돋움체 Bold" panose="02020603020101020101" pitchFamily="18" charset="-127"/>
            </a:endParaRPr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pPr lvl="0"/>
            <a:fld id="{694F9076-0A1F-456B-92F7-BFE186DAFD78}" type="slidenum">
              <a:rPr lang="en-US" altLang="ko-KR" sz="1200">
                <a:solidFill>
                  <a:prstClr val="white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pPr lvl="0"/>
              <a:t>27</a:t>
            </a:fld>
            <a:endParaRPr lang="ko-KR" altLang="en-US" sz="1200" dirty="0">
              <a:solidFill>
                <a:prstClr val="white"/>
              </a:solidFill>
              <a:latin typeface="KoPub돋움체 Bold" panose="02020603020101020101" pitchFamily="18" charset="-127"/>
              <a:ea typeface="KoPub돋움체 Bold" panose="02020603020101020101" pitchFamily="18" charset="-127"/>
            </a:endParaRPr>
          </a:p>
          <a:p>
            <a:endParaRPr lang="ko-KR" altLang="en-US" dirty="0">
              <a:latin typeface="KoPub돋움체 Bold" panose="02020603020101020101" pitchFamily="18" charset="-127"/>
              <a:ea typeface="KoPub돋움체 Bold" panose="02020603020101020101" pitchFamily="18" charset="-127"/>
            </a:endParaRPr>
          </a:p>
        </p:txBody>
      </p:sp>
      <p:sp>
        <p:nvSpPr>
          <p:cNvPr id="6" name="직사각형 5"/>
          <p:cNvSpPr/>
          <p:nvPr/>
        </p:nvSpPr>
        <p:spPr>
          <a:xfrm>
            <a:off x="776536" y="1069133"/>
            <a:ext cx="8204590" cy="4024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40000"/>
              </a:lnSpc>
            </a:pPr>
            <a:r>
              <a:rPr lang="en-US" altLang="ko-KR" sz="1600" b="1" dirty="0" smtClean="0">
                <a:solidFill>
                  <a:srgbClr val="FF0000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  <a:cs typeface="Arial" panose="020B0604020202020204" pitchFamily="34" charset="0"/>
              </a:rPr>
              <a:t>•</a:t>
            </a:r>
            <a:r>
              <a:rPr lang="en-US" altLang="ko-KR" sz="1600" b="1" dirty="0" smtClean="0">
                <a:latin typeface="KoPub돋움체 Bold" panose="02020603020101020101" pitchFamily="18" charset="-127"/>
                <a:ea typeface="KoPub돋움체 Bold" panose="02020603020101020101" pitchFamily="18" charset="-127"/>
                <a:cs typeface="Arial" panose="020B0604020202020204" pitchFamily="34" charset="0"/>
              </a:rPr>
              <a:t> </a:t>
            </a:r>
            <a:r>
              <a:rPr lang="ko-KR" altLang="en-US" sz="1600" b="1" dirty="0" smtClean="0">
                <a:latin typeface="KoPub돋움체 Bold" panose="02020603020101020101" pitchFamily="18" charset="-127"/>
                <a:ea typeface="KoPub돋움체 Bold" panose="02020603020101020101" pitchFamily="18" charset="-127"/>
                <a:cs typeface="Arial" panose="020B0604020202020204" pitchFamily="34" charset="0"/>
              </a:rPr>
              <a:t>현재위치 이동</a:t>
            </a:r>
            <a:endParaRPr lang="en-US" altLang="ko-KR" sz="1400" b="1" dirty="0" smtClean="0">
              <a:latin typeface="KoPub돋움체 Bold" panose="02020603020101020101" pitchFamily="18" charset="-127"/>
              <a:ea typeface="KoPub돋움체 Bold" panose="02020603020101020101" pitchFamily="18" charset="-127"/>
              <a:cs typeface="Arial" panose="020B0604020202020204" pitchFamily="34" charset="0"/>
            </a:endParaRPr>
          </a:p>
        </p:txBody>
      </p:sp>
      <p:sp>
        <p:nvSpPr>
          <p:cNvPr id="17" name="직사각형 16"/>
          <p:cNvSpPr/>
          <p:nvPr/>
        </p:nvSpPr>
        <p:spPr>
          <a:xfrm>
            <a:off x="793807" y="1367164"/>
            <a:ext cx="5700600" cy="6955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lnSpc>
                <a:spcPct val="140000"/>
              </a:lnSpc>
            </a:pPr>
            <a:r>
              <a:rPr lang="en-US" altLang="ko-KR" sz="1400" b="1" dirty="0" smtClean="0">
                <a:solidFill>
                  <a:prstClr val="black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  <a:cs typeface="Arial" panose="020B0604020202020204" pitchFamily="34" charset="0"/>
              </a:rPr>
              <a:t>- </a:t>
            </a:r>
            <a:r>
              <a:rPr lang="ko-KR" altLang="en-US" sz="1400" b="1" dirty="0" smtClean="0">
                <a:solidFill>
                  <a:prstClr val="black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  <a:cs typeface="Arial" panose="020B0604020202020204" pitchFamily="34" charset="0"/>
              </a:rPr>
              <a:t>지도상      버튼을 클릭하면 현재 </a:t>
            </a:r>
            <a:r>
              <a:rPr lang="en-US" altLang="ko-KR" sz="1400" b="1" dirty="0" smtClean="0">
                <a:solidFill>
                  <a:prstClr val="black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  <a:cs typeface="Arial" panose="020B0604020202020204" pitchFamily="34" charset="0"/>
              </a:rPr>
              <a:t>GPS</a:t>
            </a:r>
            <a:r>
              <a:rPr lang="ko-KR" altLang="en-US" sz="1400" b="1" dirty="0" smtClean="0">
                <a:solidFill>
                  <a:prstClr val="black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  <a:cs typeface="Arial" panose="020B0604020202020204" pitchFamily="34" charset="0"/>
              </a:rPr>
              <a:t>상 위치로 이동한다</a:t>
            </a:r>
            <a:endParaRPr lang="en-US" altLang="ko-KR" sz="1400" b="1" dirty="0" smtClean="0">
              <a:solidFill>
                <a:prstClr val="black"/>
              </a:solidFill>
              <a:latin typeface="KoPub돋움체 Bold" panose="02020603020101020101" pitchFamily="18" charset="-127"/>
              <a:ea typeface="KoPub돋움체 Bold" panose="02020603020101020101" pitchFamily="18" charset="-127"/>
              <a:cs typeface="Arial" panose="020B0604020202020204" pitchFamily="34" charset="0"/>
            </a:endParaRPr>
          </a:p>
          <a:p>
            <a:pPr lvl="0">
              <a:lnSpc>
                <a:spcPct val="140000"/>
              </a:lnSpc>
            </a:pPr>
            <a:r>
              <a:rPr lang="en-US" altLang="ko-KR" sz="1400" b="1" dirty="0" smtClean="0">
                <a:solidFill>
                  <a:prstClr val="black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  <a:cs typeface="Arial" panose="020B0604020202020204" pitchFamily="34" charset="0"/>
              </a:rPr>
              <a:t>- </a:t>
            </a:r>
            <a:r>
              <a:rPr lang="ko-KR" altLang="en-US" sz="1400" b="1" dirty="0" smtClean="0">
                <a:solidFill>
                  <a:prstClr val="black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  <a:cs typeface="Arial" panose="020B0604020202020204" pitchFamily="34" charset="0"/>
              </a:rPr>
              <a:t>아래와 같은 팝업이 표시된 후 </a:t>
            </a:r>
            <a:r>
              <a:rPr lang="en-US" altLang="ko-KR" sz="1400" b="1" dirty="0" smtClean="0">
                <a:solidFill>
                  <a:prstClr val="black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  <a:cs typeface="Arial" panose="020B0604020202020204" pitchFamily="34" charset="0"/>
              </a:rPr>
              <a:t>GPS</a:t>
            </a:r>
            <a:r>
              <a:rPr lang="ko-KR" altLang="en-US" sz="1400" b="1" dirty="0" smtClean="0">
                <a:solidFill>
                  <a:prstClr val="black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  <a:cs typeface="Arial" panose="020B0604020202020204" pitchFamily="34" charset="0"/>
              </a:rPr>
              <a:t>기능을 허용해야 지도에 위치 표시가 된다</a:t>
            </a:r>
            <a:endParaRPr lang="en-US" altLang="ko-KR" sz="1400" b="1" dirty="0" smtClean="0">
              <a:solidFill>
                <a:prstClr val="black"/>
              </a:solidFill>
              <a:latin typeface="KoPub돋움체 Bold" panose="02020603020101020101" pitchFamily="18" charset="-127"/>
              <a:ea typeface="KoPub돋움체 Bold" panose="02020603020101020101" pitchFamily="18" charset="-127"/>
              <a:cs typeface="Arial" panose="020B0604020202020204" pitchFamily="34" charset="0"/>
            </a:endParaRPr>
          </a:p>
        </p:txBody>
      </p:sp>
      <p:pic>
        <p:nvPicPr>
          <p:cNvPr id="2" name="그림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48997" y="1471551"/>
            <a:ext cx="233633" cy="227934"/>
          </a:xfrm>
          <a:prstGeom prst="rect">
            <a:avLst/>
          </a:prstGeom>
        </p:spPr>
      </p:pic>
      <p:pic>
        <p:nvPicPr>
          <p:cNvPr id="10" name="그림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52789" y="2062739"/>
            <a:ext cx="2039546" cy="875306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35" name="직사각형 34"/>
          <p:cNvSpPr/>
          <p:nvPr/>
        </p:nvSpPr>
        <p:spPr>
          <a:xfrm>
            <a:off x="776536" y="3030936"/>
            <a:ext cx="8204590" cy="4370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40000"/>
              </a:lnSpc>
            </a:pPr>
            <a:r>
              <a:rPr lang="en-US" altLang="ko-KR" sz="1600" b="1" dirty="0" smtClean="0">
                <a:solidFill>
                  <a:srgbClr val="FF0000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  <a:cs typeface="Arial" panose="020B0604020202020204" pitchFamily="34" charset="0"/>
              </a:rPr>
              <a:t>•</a:t>
            </a:r>
            <a:r>
              <a:rPr lang="en-US" altLang="ko-KR" sz="1600" b="1" dirty="0" smtClean="0">
                <a:latin typeface="KoPub돋움체 Bold" panose="02020603020101020101" pitchFamily="18" charset="-127"/>
                <a:ea typeface="KoPub돋움체 Bold" panose="02020603020101020101" pitchFamily="18" charset="-127"/>
                <a:cs typeface="Arial" panose="020B0604020202020204" pitchFamily="34" charset="0"/>
              </a:rPr>
              <a:t> </a:t>
            </a:r>
            <a:r>
              <a:rPr lang="ko-KR" altLang="en-US" sz="1600" b="1" dirty="0" smtClean="0">
                <a:latin typeface="KoPub돋움체 Bold" panose="02020603020101020101" pitchFamily="18" charset="-127"/>
                <a:ea typeface="KoPub돋움체 Bold" panose="02020603020101020101" pitchFamily="18" charset="-127"/>
                <a:cs typeface="Arial" panose="020B0604020202020204" pitchFamily="34" charset="0"/>
              </a:rPr>
              <a:t>위치 보정</a:t>
            </a:r>
            <a:endParaRPr lang="en-US" altLang="ko-KR" sz="1400" b="1" dirty="0" smtClean="0">
              <a:latin typeface="KoPub돋움체 Bold" panose="02020603020101020101" pitchFamily="18" charset="-127"/>
              <a:ea typeface="KoPub돋움체 Bold" panose="02020603020101020101" pitchFamily="18" charset="-127"/>
              <a:cs typeface="Arial" panose="020B0604020202020204" pitchFamily="34" charset="0"/>
            </a:endParaRPr>
          </a:p>
        </p:txBody>
      </p:sp>
      <p:sp>
        <p:nvSpPr>
          <p:cNvPr id="38" name="직사각형 37"/>
          <p:cNvSpPr/>
          <p:nvPr/>
        </p:nvSpPr>
        <p:spPr>
          <a:xfrm>
            <a:off x="793807" y="3328967"/>
            <a:ext cx="7545655" cy="3939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lnSpc>
                <a:spcPct val="140000"/>
              </a:lnSpc>
            </a:pPr>
            <a:r>
              <a:rPr lang="en-US" altLang="ko-KR" sz="1400" b="1" dirty="0" smtClean="0">
                <a:solidFill>
                  <a:prstClr val="black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  <a:cs typeface="Arial" panose="020B0604020202020204" pitchFamily="34" charset="0"/>
              </a:rPr>
              <a:t>- </a:t>
            </a:r>
            <a:r>
              <a:rPr lang="ko-KR" altLang="en-US" sz="1400" b="1" dirty="0" smtClean="0">
                <a:solidFill>
                  <a:prstClr val="black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  <a:cs typeface="Arial" panose="020B0604020202020204" pitchFamily="34" charset="0"/>
              </a:rPr>
              <a:t>지도상      버튼을 클릭한 후 지도를 움직이면 아이콘이 항상 중앙에 위치하므로 위치를 보정할 수 있다</a:t>
            </a:r>
            <a:endParaRPr lang="en-US" altLang="ko-KR" sz="1400" b="1" dirty="0" smtClean="0">
              <a:solidFill>
                <a:prstClr val="black"/>
              </a:solidFill>
              <a:latin typeface="KoPub돋움체 Bold" panose="02020603020101020101" pitchFamily="18" charset="-127"/>
              <a:ea typeface="KoPub돋움체 Bold" panose="02020603020101020101" pitchFamily="18" charset="-127"/>
              <a:cs typeface="Arial" panose="020B0604020202020204" pitchFamily="34" charset="0"/>
            </a:endParaRPr>
          </a:p>
        </p:txBody>
      </p:sp>
      <p:pic>
        <p:nvPicPr>
          <p:cNvPr id="11" name="그림 1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48996" y="3411692"/>
            <a:ext cx="233633" cy="240123"/>
          </a:xfrm>
          <a:prstGeom prst="rect">
            <a:avLst/>
          </a:prstGeom>
        </p:spPr>
      </p:pic>
      <p:pic>
        <p:nvPicPr>
          <p:cNvPr id="12" name="그림 1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41436" y="3906242"/>
            <a:ext cx="2250899" cy="1375549"/>
          </a:xfrm>
          <a:prstGeom prst="rect">
            <a:avLst/>
          </a:prstGeom>
        </p:spPr>
      </p:pic>
      <p:pic>
        <p:nvPicPr>
          <p:cNvPr id="13" name="그림 1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195879" y="3928079"/>
            <a:ext cx="2254117" cy="1353712"/>
          </a:xfrm>
          <a:prstGeom prst="rect">
            <a:avLst/>
          </a:prstGeom>
        </p:spPr>
      </p:pic>
      <p:sp>
        <p:nvSpPr>
          <p:cNvPr id="14" name="오른쪽 화살표 13"/>
          <p:cNvSpPr/>
          <p:nvPr/>
        </p:nvSpPr>
        <p:spPr bwMode="auto">
          <a:xfrm flipH="1">
            <a:off x="1340221" y="4706360"/>
            <a:ext cx="1049381" cy="467411"/>
          </a:xfrm>
          <a:prstGeom prst="rightArrow">
            <a:avLst/>
          </a:prstGeom>
          <a:solidFill>
            <a:schemeClr val="tx1">
              <a:lumMod val="65000"/>
              <a:lumOff val="35000"/>
              <a:alpha val="72000"/>
            </a:schemeClr>
          </a:solidFill>
          <a:ln>
            <a:solidFill>
              <a:schemeClr val="tx1"/>
            </a:solidFill>
          </a:ln>
        </p:spPr>
        <p:txBody>
          <a:bodyPr wrap="square" lIns="36000" tIns="36000" rIns="36000" bIns="36000" rtlCol="0" anchor="ctr"/>
          <a:lstStyle/>
          <a:p>
            <a:pPr algn="ctr" latinLnBrk="0"/>
            <a:r>
              <a:rPr lang="ko-KR" altLang="en-US" sz="1050" b="1" dirty="0" err="1" smtClean="0">
                <a:solidFill>
                  <a:schemeClr val="bg1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드레그</a:t>
            </a:r>
            <a:endParaRPr lang="ko-KR" altLang="en-US" sz="1050" b="1" dirty="0">
              <a:solidFill>
                <a:schemeClr val="bg1"/>
              </a:solidFill>
              <a:latin typeface="KoPub돋움체 Bold" panose="02020603020101020101" pitchFamily="18" charset="-127"/>
              <a:ea typeface="KoPub돋움체 Bold" panose="02020603020101020101" pitchFamily="18" charset="-127"/>
            </a:endParaRPr>
          </a:p>
        </p:txBody>
      </p:sp>
      <p:sp>
        <p:nvSpPr>
          <p:cNvPr id="42" name="오른쪽 화살표 41"/>
          <p:cNvSpPr/>
          <p:nvPr/>
        </p:nvSpPr>
        <p:spPr bwMode="auto">
          <a:xfrm>
            <a:off x="3318006" y="4453393"/>
            <a:ext cx="652202" cy="323053"/>
          </a:xfrm>
          <a:prstGeom prst="rightArrow">
            <a:avLst/>
          </a:prstGeom>
          <a:solidFill>
            <a:schemeClr val="tx1">
              <a:lumMod val="65000"/>
              <a:lumOff val="35000"/>
            </a:schemeClr>
          </a:solidFill>
          <a:ln>
            <a:solidFill>
              <a:schemeClr val="tx1"/>
            </a:solidFill>
          </a:ln>
        </p:spPr>
        <p:txBody>
          <a:bodyPr wrap="square" lIns="36000" tIns="36000" rIns="36000" bIns="36000" rtlCol="0" anchor="ctr"/>
          <a:lstStyle/>
          <a:p>
            <a:pPr algn="ctr" latinLnBrk="0"/>
            <a:endParaRPr lang="ko-KR" altLang="en-US" sz="1200" b="1" dirty="0">
              <a:solidFill>
                <a:srgbClr val="000000"/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9711668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6351" y="2171850"/>
            <a:ext cx="1897220" cy="1040074"/>
          </a:xfrm>
          <a:prstGeom prst="rect">
            <a:avLst/>
          </a:prstGeom>
        </p:spPr>
      </p:pic>
      <p:sp>
        <p:nvSpPr>
          <p:cNvPr id="3" name="텍스트 개체 틀 2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pPr lvl="0"/>
            <a:r>
              <a:rPr lang="ko-KR" altLang="en-US" sz="1400" b="1" spc="-50" dirty="0" err="1">
                <a:ln>
                  <a:solidFill>
                    <a:srgbClr val="4F81BD">
                      <a:alpha val="0"/>
                    </a:srgbClr>
                  </a:solidFill>
                </a:ln>
                <a:solidFill>
                  <a:prstClr val="black">
                    <a:lumMod val="65000"/>
                    <a:lumOff val="35000"/>
                  </a:prstClr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센서등록</a:t>
            </a:r>
            <a:endParaRPr lang="ko-KR" altLang="en-US" dirty="0">
              <a:latin typeface="KoPub돋움체 Bold" panose="02020603020101020101" pitchFamily="18" charset="-127"/>
              <a:ea typeface="KoPub돋움체 Bold" panose="02020603020101020101" pitchFamily="18" charset="-127"/>
            </a:endParaRPr>
          </a:p>
        </p:txBody>
      </p:sp>
      <p:sp>
        <p:nvSpPr>
          <p:cNvPr id="4" name="텍스트 개체 틀 3"/>
          <p:cNvSpPr>
            <a:spLocks noGrp="1"/>
          </p:cNvSpPr>
          <p:nvPr>
            <p:ph type="body" sz="quarter" idx="12"/>
          </p:nvPr>
        </p:nvSpPr>
        <p:spPr>
          <a:xfrm>
            <a:off x="699833" y="695473"/>
            <a:ext cx="3385922" cy="250058"/>
          </a:xfrm>
        </p:spPr>
        <p:txBody>
          <a:bodyPr/>
          <a:lstStyle/>
          <a:p>
            <a:pPr lvl="0" latinLnBrk="1">
              <a:spcBef>
                <a:spcPct val="0"/>
              </a:spcBef>
            </a:pPr>
            <a:r>
              <a:rPr lang="ko-KR" altLang="en-US" sz="1800" b="1" dirty="0" err="1" smtClean="0">
                <a:solidFill>
                  <a:prstClr val="black">
                    <a:lumMod val="85000"/>
                    <a:lumOff val="15000"/>
                  </a:prstClr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센서정보</a:t>
            </a:r>
            <a:r>
              <a:rPr lang="ko-KR" altLang="en-US" sz="1800" b="1" dirty="0" smtClean="0">
                <a:solidFill>
                  <a:prstClr val="black">
                    <a:lumMod val="85000"/>
                    <a:lumOff val="15000"/>
                  </a:prstClr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 입력 및 저장</a:t>
            </a:r>
            <a:endParaRPr lang="en-US" altLang="ko-KR" sz="1800" b="1" dirty="0">
              <a:solidFill>
                <a:prstClr val="black">
                  <a:lumMod val="85000"/>
                  <a:lumOff val="15000"/>
                </a:prstClr>
              </a:solidFill>
              <a:latin typeface="KoPub돋움체 Bold" panose="02020603020101020101" pitchFamily="18" charset="-127"/>
              <a:ea typeface="KoPub돋움체 Bold" panose="02020603020101020101" pitchFamily="18" charset="-127"/>
            </a:endParaRPr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pPr lvl="0"/>
            <a:fld id="{694F9076-0A1F-456B-92F7-BFE186DAFD78}" type="slidenum">
              <a:rPr lang="en-US" altLang="ko-KR" sz="1200">
                <a:solidFill>
                  <a:prstClr val="white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pPr lvl="0"/>
              <a:t>28</a:t>
            </a:fld>
            <a:endParaRPr lang="ko-KR" altLang="en-US" sz="1200" dirty="0">
              <a:solidFill>
                <a:prstClr val="white"/>
              </a:solidFill>
              <a:latin typeface="KoPub돋움체 Bold" panose="02020603020101020101" pitchFamily="18" charset="-127"/>
              <a:ea typeface="KoPub돋움체 Bold" panose="02020603020101020101" pitchFamily="18" charset="-127"/>
            </a:endParaRPr>
          </a:p>
          <a:p>
            <a:endParaRPr lang="ko-KR" altLang="en-US" dirty="0">
              <a:latin typeface="KoPub돋움체 Bold" panose="02020603020101020101" pitchFamily="18" charset="-127"/>
              <a:ea typeface="KoPub돋움체 Bold" panose="02020603020101020101" pitchFamily="18" charset="-127"/>
            </a:endParaRPr>
          </a:p>
        </p:txBody>
      </p:sp>
      <p:sp>
        <p:nvSpPr>
          <p:cNvPr id="6" name="직사각형 5"/>
          <p:cNvSpPr/>
          <p:nvPr/>
        </p:nvSpPr>
        <p:spPr>
          <a:xfrm>
            <a:off x="776536" y="1069133"/>
            <a:ext cx="8204590" cy="4024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40000"/>
              </a:lnSpc>
            </a:pPr>
            <a:r>
              <a:rPr lang="en-US" altLang="ko-KR" sz="1600" b="1" dirty="0" smtClean="0">
                <a:solidFill>
                  <a:srgbClr val="FF0000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  <a:cs typeface="Arial" panose="020B0604020202020204" pitchFamily="34" charset="0"/>
              </a:rPr>
              <a:t>•</a:t>
            </a:r>
            <a:r>
              <a:rPr lang="en-US" altLang="ko-KR" sz="1600" b="1" dirty="0" smtClean="0">
                <a:latin typeface="KoPub돋움체 Bold" panose="02020603020101020101" pitchFamily="18" charset="-127"/>
                <a:ea typeface="KoPub돋움체 Bold" panose="02020603020101020101" pitchFamily="18" charset="-127"/>
                <a:cs typeface="Arial" panose="020B0604020202020204" pitchFamily="34" charset="0"/>
              </a:rPr>
              <a:t> QR</a:t>
            </a:r>
            <a:r>
              <a:rPr lang="ko-KR" altLang="en-US" sz="1600" b="1" dirty="0" err="1" smtClean="0">
                <a:latin typeface="KoPub돋움체 Bold" panose="02020603020101020101" pitchFamily="18" charset="-127"/>
                <a:ea typeface="KoPub돋움체 Bold" panose="02020603020101020101" pitchFamily="18" charset="-127"/>
                <a:cs typeface="Arial" panose="020B0604020202020204" pitchFamily="34" charset="0"/>
              </a:rPr>
              <a:t>코드입력</a:t>
            </a:r>
            <a:endParaRPr lang="en-US" altLang="ko-KR" sz="1400" b="1" dirty="0" smtClean="0">
              <a:latin typeface="KoPub돋움체 Bold" panose="02020603020101020101" pitchFamily="18" charset="-127"/>
              <a:ea typeface="KoPub돋움체 Bold" panose="02020603020101020101" pitchFamily="18" charset="-127"/>
              <a:cs typeface="Arial" panose="020B0604020202020204" pitchFamily="34" charset="0"/>
            </a:endParaRPr>
          </a:p>
        </p:txBody>
      </p:sp>
      <p:sp>
        <p:nvSpPr>
          <p:cNvPr id="17" name="직사각형 16"/>
          <p:cNvSpPr/>
          <p:nvPr/>
        </p:nvSpPr>
        <p:spPr>
          <a:xfrm>
            <a:off x="793807" y="1367164"/>
            <a:ext cx="4437433" cy="36753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285750" lvl="0" indent="-285750">
              <a:lnSpc>
                <a:spcPct val="140000"/>
              </a:lnSpc>
              <a:buFontTx/>
              <a:buChar char="-"/>
            </a:pPr>
            <a:r>
              <a:rPr lang="ko-KR" altLang="en-US" sz="1400" b="1" dirty="0" smtClean="0">
                <a:solidFill>
                  <a:prstClr val="black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  <a:cs typeface="Arial" panose="020B0604020202020204" pitchFamily="34" charset="0"/>
              </a:rPr>
              <a:t>   버튼을 클릭하면 </a:t>
            </a:r>
            <a:r>
              <a:rPr lang="en-US" altLang="ko-KR" sz="1400" b="1" dirty="0" smtClean="0">
                <a:solidFill>
                  <a:prstClr val="black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  <a:cs typeface="Arial" panose="020B0604020202020204" pitchFamily="34" charset="0"/>
              </a:rPr>
              <a:t>QR</a:t>
            </a:r>
            <a:r>
              <a:rPr lang="ko-KR" altLang="en-US" sz="1400" b="1" dirty="0" smtClean="0">
                <a:solidFill>
                  <a:prstClr val="black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  <a:cs typeface="Arial" panose="020B0604020202020204" pitchFamily="34" charset="0"/>
              </a:rPr>
              <a:t>코드를 스캔하는 팝업이 표시된다</a:t>
            </a:r>
            <a:endParaRPr lang="en-US" altLang="ko-KR" sz="1400" b="1" dirty="0" smtClean="0">
              <a:solidFill>
                <a:prstClr val="black"/>
              </a:solidFill>
              <a:latin typeface="KoPub돋움체 Bold" panose="02020603020101020101" pitchFamily="18" charset="-127"/>
              <a:ea typeface="KoPub돋움체 Bold" panose="02020603020101020101" pitchFamily="18" charset="-127"/>
              <a:cs typeface="Arial" panose="020B0604020202020204" pitchFamily="34" charset="0"/>
            </a:endParaRPr>
          </a:p>
        </p:txBody>
      </p:sp>
      <p:pic>
        <p:nvPicPr>
          <p:cNvPr id="7" name="그림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52789" y="1459100"/>
            <a:ext cx="224310" cy="230061"/>
          </a:xfrm>
          <a:prstGeom prst="rect">
            <a:avLst/>
          </a:prstGeom>
        </p:spPr>
      </p:pic>
      <p:pic>
        <p:nvPicPr>
          <p:cNvPr id="9" name="그림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52789" y="1826637"/>
            <a:ext cx="835488" cy="1512647"/>
          </a:xfrm>
          <a:prstGeom prst="rect">
            <a:avLst/>
          </a:prstGeom>
        </p:spPr>
      </p:pic>
      <p:sp>
        <p:nvSpPr>
          <p:cNvPr id="19" name="오른쪽 화살표 18"/>
          <p:cNvSpPr/>
          <p:nvPr/>
        </p:nvSpPr>
        <p:spPr bwMode="auto">
          <a:xfrm>
            <a:off x="2004827" y="2421433"/>
            <a:ext cx="652202" cy="323053"/>
          </a:xfrm>
          <a:prstGeom prst="rightArrow">
            <a:avLst/>
          </a:prstGeom>
          <a:solidFill>
            <a:schemeClr val="tx1">
              <a:lumMod val="65000"/>
              <a:lumOff val="35000"/>
            </a:schemeClr>
          </a:solidFill>
          <a:ln>
            <a:solidFill>
              <a:schemeClr val="tx1"/>
            </a:solidFill>
          </a:ln>
        </p:spPr>
        <p:txBody>
          <a:bodyPr wrap="square" lIns="36000" tIns="36000" rIns="36000" bIns="36000" rtlCol="0" anchor="ctr"/>
          <a:lstStyle/>
          <a:p>
            <a:pPr algn="ctr" latinLnBrk="0"/>
            <a:endParaRPr lang="ko-KR" altLang="en-US" sz="1200" b="1" dirty="0">
              <a:solidFill>
                <a:srgbClr val="000000"/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21" name="직사각형 20"/>
          <p:cNvSpPr/>
          <p:nvPr/>
        </p:nvSpPr>
        <p:spPr bwMode="auto">
          <a:xfrm>
            <a:off x="2768047" y="2445467"/>
            <a:ext cx="1853829" cy="726040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txBody>
          <a:bodyPr wrap="square" lIns="36000" tIns="36000" rIns="36000" bIns="36000" rtlCol="0" anchor="ctr"/>
          <a:lstStyle/>
          <a:p>
            <a:pPr algn="ctr" latinLnBrk="0"/>
            <a:endParaRPr lang="ko-KR" altLang="en-US" sz="1200" b="1" dirty="0">
              <a:solidFill>
                <a:srgbClr val="000000"/>
              </a:solidFill>
              <a:latin typeface="KoPub돋움체 Bold" panose="02020603020101020101" pitchFamily="18" charset="-127"/>
              <a:ea typeface="KoPub돋움체 Bold" panose="02020603020101020101" pitchFamily="18" charset="-127"/>
            </a:endParaRPr>
          </a:p>
        </p:txBody>
      </p:sp>
      <p:sp>
        <p:nvSpPr>
          <p:cNvPr id="29" name="사각형 설명선 28"/>
          <p:cNvSpPr/>
          <p:nvPr/>
        </p:nvSpPr>
        <p:spPr bwMode="auto">
          <a:xfrm>
            <a:off x="4908074" y="2616431"/>
            <a:ext cx="1411899" cy="467158"/>
          </a:xfrm>
          <a:prstGeom prst="wedgeRectCallout">
            <a:avLst>
              <a:gd name="adj1" fmla="val -70715"/>
              <a:gd name="adj2" fmla="val -33229"/>
            </a:avLst>
          </a:prstGeom>
          <a:solidFill>
            <a:schemeClr val="bg1">
              <a:lumMod val="75000"/>
            </a:schemeClr>
          </a:solidFill>
          <a:ln>
            <a:noFill/>
          </a:ln>
        </p:spPr>
        <p:txBody>
          <a:bodyPr wrap="square" lIns="36000" tIns="36000" rIns="36000" bIns="36000" rtlCol="0" anchor="ctr"/>
          <a:lstStyle/>
          <a:p>
            <a:pPr algn="ctr" latinLnBrk="0"/>
            <a:r>
              <a:rPr lang="ko-KR" altLang="en-US" sz="1000" dirty="0" smtClean="0">
                <a:solidFill>
                  <a:srgbClr val="000000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등록 된 센서인 경우</a:t>
            </a:r>
            <a:endParaRPr lang="en-US" altLang="ko-KR" sz="1000" dirty="0" smtClean="0">
              <a:solidFill>
                <a:srgbClr val="000000"/>
              </a:solidFill>
              <a:latin typeface="KoPub돋움체 Bold" panose="02020603020101020101" pitchFamily="18" charset="-127"/>
              <a:ea typeface="KoPub돋움체 Bold" panose="02020603020101020101" pitchFamily="18" charset="-127"/>
            </a:endParaRPr>
          </a:p>
          <a:p>
            <a:pPr algn="ctr" latinLnBrk="0"/>
            <a:r>
              <a:rPr lang="ko-KR" altLang="en-US" sz="1000" dirty="0" smtClean="0">
                <a:solidFill>
                  <a:srgbClr val="000000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센서 정보를 표시한다</a:t>
            </a:r>
            <a:endParaRPr lang="ko-KR" altLang="en-US" sz="1000" dirty="0">
              <a:solidFill>
                <a:srgbClr val="000000"/>
              </a:solidFill>
              <a:latin typeface="KoPub돋움체 Bold" panose="02020603020101020101" pitchFamily="18" charset="-127"/>
              <a:ea typeface="KoPub돋움체 Bold" panose="02020603020101020101" pitchFamily="18" charset="-127"/>
            </a:endParaRPr>
          </a:p>
        </p:txBody>
      </p:sp>
      <p:sp>
        <p:nvSpPr>
          <p:cNvPr id="30" name="직사각형 29"/>
          <p:cNvSpPr/>
          <p:nvPr/>
        </p:nvSpPr>
        <p:spPr bwMode="auto">
          <a:xfrm>
            <a:off x="2767084" y="2193426"/>
            <a:ext cx="424475" cy="232756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txBody>
          <a:bodyPr wrap="square" lIns="36000" tIns="36000" rIns="36000" bIns="36000" rtlCol="0" anchor="ctr"/>
          <a:lstStyle/>
          <a:p>
            <a:pPr algn="ctr" latinLnBrk="0"/>
            <a:endParaRPr lang="ko-KR" altLang="en-US" sz="1200" b="1" dirty="0">
              <a:solidFill>
                <a:srgbClr val="000000"/>
              </a:solidFill>
              <a:latin typeface="KoPub돋움체 Bold" panose="02020603020101020101" pitchFamily="18" charset="-127"/>
              <a:ea typeface="KoPub돋움체 Bold" panose="02020603020101020101" pitchFamily="18" charset="-127"/>
            </a:endParaRPr>
          </a:p>
        </p:txBody>
      </p:sp>
      <p:cxnSp>
        <p:nvCxnSpPr>
          <p:cNvPr id="31" name="꺾인 연결선 30"/>
          <p:cNvCxnSpPr>
            <a:stCxn id="30" idx="0"/>
            <a:endCxn id="32" idx="1"/>
          </p:cNvCxnSpPr>
          <p:nvPr/>
        </p:nvCxnSpPr>
        <p:spPr>
          <a:xfrm rot="5400000" flipH="1" flipV="1">
            <a:off x="4474146" y="342740"/>
            <a:ext cx="355863" cy="3345511"/>
          </a:xfrm>
          <a:prstGeom prst="bentConnector2">
            <a:avLst/>
          </a:prstGeom>
          <a:ln w="19050">
            <a:solidFill>
              <a:srgbClr val="FF0000"/>
            </a:solidFill>
            <a:prstDash val="sysDot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직사각형 31"/>
          <p:cNvSpPr/>
          <p:nvPr/>
        </p:nvSpPr>
        <p:spPr bwMode="auto">
          <a:xfrm>
            <a:off x="6324833" y="1748894"/>
            <a:ext cx="1755138" cy="177337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txBody>
          <a:bodyPr wrap="square" lIns="36000" tIns="36000" rIns="36000" bIns="36000" rtlCol="0" anchor="ctr"/>
          <a:lstStyle/>
          <a:p>
            <a:pPr algn="ctr" latinLnBrk="0"/>
            <a:r>
              <a:rPr lang="ko-KR" altLang="en-US" sz="900" dirty="0" smtClean="0">
                <a:solidFill>
                  <a:srgbClr val="000000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센서 수정 정보</a:t>
            </a:r>
            <a:endParaRPr lang="ko-KR" altLang="en-US" sz="900" dirty="0">
              <a:solidFill>
                <a:srgbClr val="000000"/>
              </a:solidFill>
              <a:latin typeface="KoPub돋움체 Bold" panose="02020603020101020101" pitchFamily="18" charset="-127"/>
              <a:ea typeface="KoPub돋움체 Bold" panose="02020603020101020101" pitchFamily="18" charset="-127"/>
            </a:endParaRPr>
          </a:p>
        </p:txBody>
      </p:sp>
      <p:sp>
        <p:nvSpPr>
          <p:cNvPr id="33" name="직사각형 32"/>
          <p:cNvSpPr/>
          <p:nvPr/>
        </p:nvSpPr>
        <p:spPr bwMode="auto">
          <a:xfrm>
            <a:off x="6324832" y="1925350"/>
            <a:ext cx="1755139" cy="381109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txBody>
          <a:bodyPr wrap="square" lIns="36000" tIns="36000" rIns="36000" bIns="36000" rtlCol="0" anchor="t"/>
          <a:lstStyle/>
          <a:p>
            <a:pPr latinLnBrk="0"/>
            <a:r>
              <a:rPr lang="ko-KR" altLang="en-US" sz="800" dirty="0" smtClean="0">
                <a:solidFill>
                  <a:srgbClr val="000000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센서가 이미 등록되었을 경우 </a:t>
            </a:r>
            <a:r>
              <a:rPr lang="en-US" altLang="ko-KR" sz="800" dirty="0" smtClean="0">
                <a:solidFill>
                  <a:srgbClr val="000000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“</a:t>
            </a:r>
            <a:r>
              <a:rPr lang="ko-KR" altLang="en-US" sz="800" dirty="0" smtClean="0">
                <a:solidFill>
                  <a:srgbClr val="000000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정보수정</a:t>
            </a:r>
            <a:r>
              <a:rPr lang="en-US" altLang="ko-KR" sz="800" dirty="0" smtClean="0">
                <a:solidFill>
                  <a:srgbClr val="000000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”</a:t>
            </a:r>
            <a:r>
              <a:rPr lang="ko-KR" altLang="en-US" sz="800" dirty="0" smtClean="0">
                <a:solidFill>
                  <a:srgbClr val="000000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 </a:t>
            </a:r>
            <a:endParaRPr lang="en-US" altLang="ko-KR" sz="800" dirty="0" smtClean="0">
              <a:solidFill>
                <a:srgbClr val="000000"/>
              </a:solidFill>
              <a:latin typeface="KoPub돋움체 Bold" panose="02020603020101020101" pitchFamily="18" charset="-127"/>
              <a:ea typeface="KoPub돋움체 Bold" panose="02020603020101020101" pitchFamily="18" charset="-127"/>
            </a:endParaRPr>
          </a:p>
          <a:p>
            <a:pPr latinLnBrk="0"/>
            <a:r>
              <a:rPr lang="ko-KR" altLang="en-US" sz="800" dirty="0" smtClean="0">
                <a:solidFill>
                  <a:srgbClr val="000000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반대의 경우 </a:t>
            </a:r>
            <a:r>
              <a:rPr lang="en-US" altLang="ko-KR" sz="800" dirty="0" smtClean="0">
                <a:solidFill>
                  <a:srgbClr val="000000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“</a:t>
            </a:r>
            <a:r>
              <a:rPr lang="ko-KR" altLang="en-US" sz="800" dirty="0" smtClean="0">
                <a:solidFill>
                  <a:srgbClr val="000000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신규등록</a:t>
            </a:r>
            <a:r>
              <a:rPr lang="en-US" altLang="ko-KR" sz="800" dirty="0" smtClean="0">
                <a:solidFill>
                  <a:srgbClr val="000000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”</a:t>
            </a:r>
            <a:r>
              <a:rPr lang="ko-KR" altLang="en-US" sz="800" dirty="0" smtClean="0">
                <a:solidFill>
                  <a:srgbClr val="000000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이 표시</a:t>
            </a:r>
            <a:endParaRPr lang="ko-KR" altLang="en-US" sz="800" dirty="0">
              <a:solidFill>
                <a:srgbClr val="000000"/>
              </a:solidFill>
              <a:latin typeface="KoPub돋움체 Bold" panose="02020603020101020101" pitchFamily="18" charset="-127"/>
              <a:ea typeface="KoPub돋움체 Bold" panose="02020603020101020101" pitchFamily="18" charset="-127"/>
            </a:endParaRPr>
          </a:p>
        </p:txBody>
      </p:sp>
      <p:sp>
        <p:nvSpPr>
          <p:cNvPr id="35" name="직사각형 34"/>
          <p:cNvSpPr/>
          <p:nvPr/>
        </p:nvSpPr>
        <p:spPr>
          <a:xfrm>
            <a:off x="776536" y="3496238"/>
            <a:ext cx="8204590" cy="4068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40000"/>
              </a:lnSpc>
            </a:pPr>
            <a:r>
              <a:rPr lang="en-US" altLang="ko-KR" sz="1600" b="1" dirty="0" smtClean="0">
                <a:solidFill>
                  <a:srgbClr val="FF0000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  <a:cs typeface="Arial" panose="020B0604020202020204" pitchFamily="34" charset="0"/>
              </a:rPr>
              <a:t>•</a:t>
            </a:r>
            <a:r>
              <a:rPr lang="en-US" altLang="ko-KR" sz="1600" b="1" dirty="0" smtClean="0">
                <a:latin typeface="KoPub돋움체 Bold" panose="02020603020101020101" pitchFamily="18" charset="-127"/>
                <a:ea typeface="KoPub돋움체 Bold" panose="02020603020101020101" pitchFamily="18" charset="-127"/>
                <a:cs typeface="Arial" panose="020B0604020202020204" pitchFamily="34" charset="0"/>
              </a:rPr>
              <a:t> </a:t>
            </a:r>
            <a:r>
              <a:rPr lang="ko-KR" altLang="en-US" sz="1600" b="1" dirty="0" err="1" smtClean="0">
                <a:latin typeface="KoPub돋움체 Bold" panose="02020603020101020101" pitchFamily="18" charset="-127"/>
                <a:ea typeface="KoPub돋움체 Bold" panose="02020603020101020101" pitchFamily="18" charset="-127"/>
                <a:cs typeface="Arial" panose="020B0604020202020204" pitchFamily="34" charset="0"/>
              </a:rPr>
              <a:t>센서저장</a:t>
            </a:r>
            <a:endParaRPr lang="en-US" altLang="ko-KR" sz="1400" b="1" dirty="0" smtClean="0">
              <a:latin typeface="KoPub돋움체 Bold" panose="02020603020101020101" pitchFamily="18" charset="-127"/>
              <a:ea typeface="KoPub돋움체 Bold" panose="02020603020101020101" pitchFamily="18" charset="-127"/>
              <a:cs typeface="Arial" panose="020B0604020202020204" pitchFamily="34" charset="0"/>
            </a:endParaRPr>
          </a:p>
        </p:txBody>
      </p:sp>
      <p:sp>
        <p:nvSpPr>
          <p:cNvPr id="37" name="직사각형 36"/>
          <p:cNvSpPr/>
          <p:nvPr/>
        </p:nvSpPr>
        <p:spPr>
          <a:xfrm>
            <a:off x="793807" y="3876266"/>
            <a:ext cx="4288353" cy="3939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285750" lvl="0" indent="-285750">
              <a:lnSpc>
                <a:spcPct val="140000"/>
              </a:lnSpc>
              <a:buFontTx/>
              <a:buChar char="-"/>
            </a:pPr>
            <a:r>
              <a:rPr lang="ko-KR" altLang="en-US" sz="1400" b="1" dirty="0" smtClean="0">
                <a:solidFill>
                  <a:prstClr val="black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  <a:cs typeface="Arial" panose="020B0604020202020204" pitchFamily="34" charset="0"/>
              </a:rPr>
              <a:t>   버튼을 클릭하여 센서를 등록하거나 수정할 수 있다</a:t>
            </a:r>
            <a:r>
              <a:rPr lang="en-US" altLang="ko-KR" sz="1400" b="1" dirty="0" smtClean="0">
                <a:solidFill>
                  <a:prstClr val="black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  <a:cs typeface="Arial" panose="020B0604020202020204" pitchFamily="34" charset="0"/>
              </a:rPr>
              <a:t>.</a:t>
            </a:r>
          </a:p>
        </p:txBody>
      </p:sp>
      <p:pic>
        <p:nvPicPr>
          <p:cNvPr id="13" name="그림 1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52790" y="3958402"/>
            <a:ext cx="255848" cy="2622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8858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2599479" y="3021720"/>
            <a:ext cx="4707059" cy="1015663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pPr algn="ctr">
              <a:buClr>
                <a:srgbClr val="663300"/>
              </a:buClr>
              <a:buSzPct val="70000"/>
              <a:buFont typeface="Wingdings 2" pitchFamily="18" charset="2"/>
              <a:buNone/>
            </a:pPr>
            <a:r>
              <a:rPr lang="ko-KR" altLang="en-US" sz="6000" spc="640" dirty="0" smtClean="0">
                <a:ln>
                  <a:solidFill>
                    <a:prstClr val="white">
                      <a:lumMod val="65000"/>
                      <a:alpha val="0"/>
                    </a:prstClr>
                  </a:solidFill>
                </a:ln>
                <a:solidFill>
                  <a:srgbClr val="0070C0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수압센서조회</a:t>
            </a:r>
            <a:endParaRPr lang="ko-KR" altLang="en-US" sz="6000" spc="640" dirty="0">
              <a:ln>
                <a:solidFill>
                  <a:prstClr val="white">
                    <a:lumMod val="65000"/>
                    <a:alpha val="0"/>
                  </a:prstClr>
                </a:solidFill>
              </a:ln>
              <a:solidFill>
                <a:srgbClr val="0070C0"/>
              </a:solidFill>
              <a:latin typeface="KoPub돋움체 Bold" panose="02020603020101020101" pitchFamily="18" charset="-127"/>
              <a:ea typeface="KoPub돋움체 Bold" panose="02020603020101020101" pitchFamily="18" charset="-127"/>
            </a:endParaRPr>
          </a:p>
        </p:txBody>
      </p:sp>
      <p:cxnSp>
        <p:nvCxnSpPr>
          <p:cNvPr id="8" name="직선 연결선 7"/>
          <p:cNvCxnSpPr/>
          <p:nvPr/>
        </p:nvCxnSpPr>
        <p:spPr bwMode="auto">
          <a:xfrm>
            <a:off x="2432799" y="4037383"/>
            <a:ext cx="1656000" cy="0"/>
          </a:xfrm>
          <a:prstGeom prst="line">
            <a:avLst/>
          </a:prstGeom>
          <a:noFill/>
          <a:ln w="9525" cap="flat" cmpd="sng" algn="ctr">
            <a:solidFill>
              <a:schemeClr val="bg1">
                <a:lumMod val="8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cxnSp>
      <p:cxnSp>
        <p:nvCxnSpPr>
          <p:cNvPr id="9" name="직선 연결선 8"/>
          <p:cNvCxnSpPr/>
          <p:nvPr/>
        </p:nvCxnSpPr>
        <p:spPr bwMode="auto">
          <a:xfrm>
            <a:off x="5778500" y="4037383"/>
            <a:ext cx="1656000" cy="0"/>
          </a:xfrm>
          <a:prstGeom prst="line">
            <a:avLst/>
          </a:prstGeom>
          <a:noFill/>
          <a:ln w="9525" cap="flat" cmpd="sng" algn="ctr">
            <a:solidFill>
              <a:schemeClr val="bg1">
                <a:lumMod val="8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cxnSp>
      <p:sp>
        <p:nvSpPr>
          <p:cNvPr id="6" name="직사각형 5">
            <a:extLst>
              <a:ext uri="{FF2B5EF4-FFF2-40B4-BE49-F238E27FC236}">
                <a16:creationId xmlns:a16="http://schemas.microsoft.com/office/drawing/2014/main" id="{51D8D2F2-0BB5-4223-8809-59D56D76229F}"/>
              </a:ext>
            </a:extLst>
          </p:cNvPr>
          <p:cNvSpPr/>
          <p:nvPr/>
        </p:nvSpPr>
        <p:spPr bwMode="auto">
          <a:xfrm>
            <a:off x="9589294" y="6592489"/>
            <a:ext cx="316706" cy="172820"/>
          </a:xfrm>
          <a:prstGeom prst="rect">
            <a:avLst/>
          </a:prstGeom>
          <a:gradFill flip="none" rotWithShape="1">
            <a:gsLst>
              <a:gs pos="0">
                <a:srgbClr val="0188A3"/>
              </a:gs>
              <a:gs pos="9000">
                <a:srgbClr val="01A9CD"/>
              </a:gs>
            </a:gsLst>
            <a:lin ang="0" scaled="1"/>
            <a:tileRect/>
          </a:gradFill>
          <a:ln>
            <a:noFill/>
          </a:ln>
        </p:spPr>
        <p:txBody>
          <a:bodyPr wrap="none" lIns="36000" tIns="36000" rIns="36000" bIns="36000" rtlCol="0" anchor="ctr"/>
          <a:lstStyle/>
          <a:p>
            <a:pPr algn="ctr"/>
            <a:fld id="{B130A1BD-F4EB-4E48-8B6E-36AEBB09C1A3}" type="slidenum">
              <a:rPr lang="en-US" altLang="ko-KR" sz="1200" smtClean="0">
                <a:solidFill>
                  <a:schemeClr val="bg1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29</a:t>
            </a:fld>
            <a:endParaRPr lang="ko-KR" altLang="en-US" sz="1200" dirty="0">
              <a:solidFill>
                <a:schemeClr val="bg1"/>
              </a:solidFill>
              <a:latin typeface="KoPub돋움체 Bold" panose="02020603020101020101" pitchFamily="18" charset="-127"/>
              <a:ea typeface="KoPub돋움체 Bold" panose="0202060302010102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5848061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3541" y="1840245"/>
            <a:ext cx="2209767" cy="3916197"/>
          </a:xfrm>
          <a:prstGeom prst="rect">
            <a:avLst/>
          </a:prstGeom>
        </p:spPr>
      </p:pic>
      <p:sp>
        <p:nvSpPr>
          <p:cNvPr id="3" name="텍스트 개체 틀 2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pPr lvl="0"/>
            <a:r>
              <a:rPr lang="ko-KR" altLang="en-US" sz="1400" b="1" spc="-50" dirty="0" err="1">
                <a:ln>
                  <a:solidFill>
                    <a:srgbClr val="4F81BD">
                      <a:alpha val="0"/>
                    </a:srgbClr>
                  </a:solidFill>
                </a:ln>
                <a:solidFill>
                  <a:prstClr val="black">
                    <a:lumMod val="65000"/>
                    <a:lumOff val="35000"/>
                  </a:prstClr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센서등록</a:t>
            </a:r>
            <a:endParaRPr lang="ko-KR" altLang="en-US" dirty="0">
              <a:latin typeface="KoPub돋움체 Bold" panose="02020603020101020101" pitchFamily="18" charset="-127"/>
              <a:ea typeface="KoPub돋움체 Bold" panose="02020603020101020101" pitchFamily="18" charset="-127"/>
            </a:endParaRPr>
          </a:p>
        </p:txBody>
      </p:sp>
      <p:sp>
        <p:nvSpPr>
          <p:cNvPr id="4" name="텍스트 개체 틀 3"/>
          <p:cNvSpPr>
            <a:spLocks noGrp="1"/>
          </p:cNvSpPr>
          <p:nvPr>
            <p:ph type="body" sz="quarter" idx="12"/>
          </p:nvPr>
        </p:nvSpPr>
        <p:spPr>
          <a:xfrm>
            <a:off x="699833" y="695473"/>
            <a:ext cx="3385922" cy="250058"/>
          </a:xfrm>
        </p:spPr>
        <p:txBody>
          <a:bodyPr/>
          <a:lstStyle/>
          <a:p>
            <a:pPr lvl="0" latinLnBrk="1">
              <a:spcBef>
                <a:spcPct val="0"/>
              </a:spcBef>
            </a:pPr>
            <a:r>
              <a:rPr lang="ko-KR" altLang="en-US" sz="1800" b="1" dirty="0" err="1">
                <a:solidFill>
                  <a:prstClr val="black">
                    <a:lumMod val="85000"/>
                    <a:lumOff val="15000"/>
                  </a:prstClr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화면설명</a:t>
            </a:r>
            <a:endParaRPr lang="en-US" altLang="ko-KR" sz="1800" b="1" dirty="0">
              <a:solidFill>
                <a:prstClr val="black">
                  <a:lumMod val="85000"/>
                  <a:lumOff val="15000"/>
                </a:prstClr>
              </a:solidFill>
              <a:latin typeface="KoPub돋움체 Bold" panose="02020603020101020101" pitchFamily="18" charset="-127"/>
              <a:ea typeface="KoPub돋움체 Bold" panose="02020603020101020101" pitchFamily="18" charset="-127"/>
            </a:endParaRPr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pPr lvl="0"/>
            <a:fld id="{694F9076-0A1F-456B-92F7-BFE186DAFD78}" type="slidenum">
              <a:rPr lang="en-US" altLang="ko-KR" sz="1200">
                <a:solidFill>
                  <a:prstClr val="white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pPr lvl="0"/>
              <a:t>30</a:t>
            </a:fld>
            <a:endParaRPr lang="ko-KR" altLang="en-US" sz="1200" dirty="0">
              <a:solidFill>
                <a:prstClr val="white"/>
              </a:solidFill>
              <a:latin typeface="KoPub돋움체 Bold" panose="02020603020101020101" pitchFamily="18" charset="-127"/>
              <a:ea typeface="KoPub돋움체 Bold" panose="02020603020101020101" pitchFamily="18" charset="-127"/>
            </a:endParaRPr>
          </a:p>
          <a:p>
            <a:endParaRPr lang="ko-KR" altLang="en-US" dirty="0">
              <a:latin typeface="KoPub돋움체 Bold" panose="02020603020101020101" pitchFamily="18" charset="-127"/>
              <a:ea typeface="KoPub돋움체 Bold" panose="02020603020101020101" pitchFamily="18" charset="-127"/>
            </a:endParaRPr>
          </a:p>
        </p:txBody>
      </p:sp>
      <p:sp>
        <p:nvSpPr>
          <p:cNvPr id="6" name="직사각형 5"/>
          <p:cNvSpPr/>
          <p:nvPr/>
        </p:nvSpPr>
        <p:spPr>
          <a:xfrm>
            <a:off x="776536" y="1069133"/>
            <a:ext cx="8204590" cy="4370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40000"/>
              </a:lnSpc>
            </a:pPr>
            <a:r>
              <a:rPr lang="en-US" altLang="ko-KR" sz="1600" b="1" dirty="0" smtClean="0">
                <a:solidFill>
                  <a:srgbClr val="FF0000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  <a:cs typeface="Arial" panose="020B0604020202020204" pitchFamily="34" charset="0"/>
              </a:rPr>
              <a:t>•</a:t>
            </a:r>
            <a:r>
              <a:rPr lang="en-US" altLang="ko-KR" sz="1600" b="1" dirty="0" smtClean="0">
                <a:latin typeface="KoPub돋움체 Bold" panose="02020603020101020101" pitchFamily="18" charset="-127"/>
                <a:ea typeface="KoPub돋움체 Bold" panose="02020603020101020101" pitchFamily="18" charset="-127"/>
                <a:cs typeface="Arial" panose="020B0604020202020204" pitchFamily="34" charset="0"/>
              </a:rPr>
              <a:t> </a:t>
            </a:r>
            <a:r>
              <a:rPr lang="ko-KR" altLang="en-US" sz="1600" b="1" dirty="0" smtClean="0">
                <a:latin typeface="KoPub돋움체 Bold" panose="02020603020101020101" pitchFamily="18" charset="-127"/>
                <a:ea typeface="KoPub돋움체 Bold" panose="02020603020101020101" pitchFamily="18" charset="-127"/>
                <a:cs typeface="Arial" panose="020B0604020202020204" pitchFamily="34" charset="0"/>
              </a:rPr>
              <a:t>화면이동</a:t>
            </a:r>
            <a:endParaRPr lang="en-US" altLang="ko-KR" sz="1400" b="1" dirty="0" smtClean="0">
              <a:latin typeface="KoPub돋움체 Bold" panose="02020603020101020101" pitchFamily="18" charset="-127"/>
              <a:ea typeface="KoPub돋움체 Bold" panose="02020603020101020101" pitchFamily="18" charset="-127"/>
              <a:cs typeface="Arial" panose="020B0604020202020204" pitchFamily="34" charset="0"/>
            </a:endParaRPr>
          </a:p>
        </p:txBody>
      </p:sp>
      <p:sp>
        <p:nvSpPr>
          <p:cNvPr id="17" name="직사각형 16"/>
          <p:cNvSpPr/>
          <p:nvPr/>
        </p:nvSpPr>
        <p:spPr>
          <a:xfrm>
            <a:off x="793807" y="1367164"/>
            <a:ext cx="3134191" cy="3939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lnSpc>
                <a:spcPct val="140000"/>
              </a:lnSpc>
            </a:pPr>
            <a:r>
              <a:rPr lang="en-US" altLang="ko-KR" sz="1400" b="1" dirty="0">
                <a:solidFill>
                  <a:prstClr val="black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  <a:cs typeface="Arial" panose="020B0604020202020204" pitchFamily="34" charset="0"/>
              </a:rPr>
              <a:t>- </a:t>
            </a:r>
            <a:r>
              <a:rPr lang="ko-KR" altLang="en-US" sz="1400" b="1" dirty="0" smtClean="0">
                <a:solidFill>
                  <a:prstClr val="black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  <a:cs typeface="Arial" panose="020B0604020202020204" pitchFamily="34" charset="0"/>
              </a:rPr>
              <a:t>메뉴에서 </a:t>
            </a:r>
            <a:r>
              <a:rPr lang="ko-KR" altLang="en-US" sz="1400" b="1" dirty="0" err="1" smtClean="0">
                <a:solidFill>
                  <a:prstClr val="black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  <a:cs typeface="Arial" panose="020B0604020202020204" pitchFamily="34" charset="0"/>
              </a:rPr>
              <a:t>수압관리</a:t>
            </a:r>
            <a:r>
              <a:rPr lang="ko-KR" altLang="en-US" sz="1400" b="1" dirty="0" smtClean="0">
                <a:solidFill>
                  <a:prstClr val="black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  <a:cs typeface="Arial" panose="020B0604020202020204" pitchFamily="34" charset="0"/>
              </a:rPr>
              <a:t> </a:t>
            </a:r>
            <a:r>
              <a:rPr lang="en-US" altLang="ko-KR" sz="1400" b="1" dirty="0" smtClean="0">
                <a:solidFill>
                  <a:prstClr val="black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  <a:cs typeface="Arial" panose="020B0604020202020204" pitchFamily="34" charset="0"/>
              </a:rPr>
              <a:t>&gt; </a:t>
            </a:r>
            <a:r>
              <a:rPr lang="ko-KR" altLang="en-US" sz="1400" b="1" dirty="0" smtClean="0">
                <a:solidFill>
                  <a:prstClr val="black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  <a:cs typeface="Arial" panose="020B0604020202020204" pitchFamily="34" charset="0"/>
              </a:rPr>
              <a:t>수압센서조회 선택</a:t>
            </a:r>
            <a:endParaRPr lang="en-US" altLang="ko-KR" sz="1400" b="1" dirty="0">
              <a:solidFill>
                <a:prstClr val="black"/>
              </a:solidFill>
              <a:latin typeface="KoPub돋움체 Bold" panose="02020603020101020101" pitchFamily="18" charset="-127"/>
              <a:ea typeface="KoPub돋움체 Bold" panose="02020603020101020101" pitchFamily="18" charset="-127"/>
              <a:cs typeface="Arial" panose="020B0604020202020204" pitchFamily="34" charset="0"/>
            </a:endParaRPr>
          </a:p>
        </p:txBody>
      </p:sp>
      <p:sp>
        <p:nvSpPr>
          <p:cNvPr id="38" name="직사각형 37"/>
          <p:cNvSpPr/>
          <p:nvPr/>
        </p:nvSpPr>
        <p:spPr bwMode="auto">
          <a:xfrm>
            <a:off x="887468" y="2202872"/>
            <a:ext cx="2055238" cy="241069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txBody>
          <a:bodyPr wrap="square" lIns="36000" tIns="36000" rIns="36000" bIns="36000" rtlCol="0" anchor="ctr"/>
          <a:lstStyle/>
          <a:p>
            <a:pPr algn="ctr" latinLnBrk="0"/>
            <a:endParaRPr lang="ko-KR" altLang="en-US" sz="1200" b="1" dirty="0">
              <a:solidFill>
                <a:srgbClr val="000000"/>
              </a:solidFill>
              <a:latin typeface="KoPub돋움체 Bold" panose="02020603020101020101" pitchFamily="18" charset="-127"/>
              <a:ea typeface="KoPub돋움체 Bold" panose="02020603020101020101" pitchFamily="18" charset="-127"/>
            </a:endParaRPr>
          </a:p>
        </p:txBody>
      </p:sp>
      <p:sp>
        <p:nvSpPr>
          <p:cNvPr id="39" name="직사각형 38"/>
          <p:cNvSpPr/>
          <p:nvPr/>
        </p:nvSpPr>
        <p:spPr bwMode="auto">
          <a:xfrm>
            <a:off x="4048603" y="1761117"/>
            <a:ext cx="1986437" cy="177337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txBody>
          <a:bodyPr wrap="square" lIns="36000" tIns="36000" rIns="36000" bIns="36000" rtlCol="0" anchor="ctr"/>
          <a:lstStyle/>
          <a:p>
            <a:pPr algn="ctr" latinLnBrk="0"/>
            <a:r>
              <a:rPr lang="ko-KR" altLang="en-US" sz="900" dirty="0" smtClean="0">
                <a:solidFill>
                  <a:srgbClr val="000000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프로젝트 선택</a:t>
            </a:r>
            <a:endParaRPr lang="ko-KR" altLang="en-US" sz="900" dirty="0">
              <a:solidFill>
                <a:srgbClr val="000000"/>
              </a:solidFill>
              <a:latin typeface="KoPub돋움체 Bold" panose="02020603020101020101" pitchFamily="18" charset="-127"/>
              <a:ea typeface="KoPub돋움체 Bold" panose="02020603020101020101" pitchFamily="18" charset="-127"/>
            </a:endParaRPr>
          </a:p>
        </p:txBody>
      </p:sp>
      <p:sp>
        <p:nvSpPr>
          <p:cNvPr id="41" name="직사각형 40"/>
          <p:cNvSpPr/>
          <p:nvPr/>
        </p:nvSpPr>
        <p:spPr bwMode="auto">
          <a:xfrm>
            <a:off x="4048603" y="1937573"/>
            <a:ext cx="1986437" cy="205400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txBody>
          <a:bodyPr wrap="square" lIns="36000" tIns="36000" rIns="36000" bIns="36000" rtlCol="0" anchor="t"/>
          <a:lstStyle/>
          <a:p>
            <a:pPr algn="ctr" latinLnBrk="0"/>
            <a:r>
              <a:rPr lang="ko-KR" altLang="en-US" sz="800" dirty="0" smtClean="0">
                <a:solidFill>
                  <a:srgbClr val="000000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프로젝트를 선택하면 포함된 </a:t>
            </a:r>
            <a:r>
              <a:rPr lang="ko-KR" altLang="en-US" sz="800" dirty="0" err="1" smtClean="0">
                <a:solidFill>
                  <a:srgbClr val="000000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센서정보가</a:t>
            </a:r>
            <a:r>
              <a:rPr lang="ko-KR" altLang="en-US" sz="800" dirty="0" smtClean="0">
                <a:solidFill>
                  <a:srgbClr val="000000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 표시</a:t>
            </a:r>
            <a:endParaRPr lang="ko-KR" altLang="en-US" sz="800" dirty="0">
              <a:solidFill>
                <a:srgbClr val="000000"/>
              </a:solidFill>
              <a:latin typeface="KoPub돋움체 Bold" panose="02020603020101020101" pitchFamily="18" charset="-127"/>
              <a:ea typeface="KoPub돋움체 Bold" panose="02020603020101020101" pitchFamily="18" charset="-127"/>
            </a:endParaRPr>
          </a:p>
        </p:txBody>
      </p:sp>
      <p:cxnSp>
        <p:nvCxnSpPr>
          <p:cNvPr id="42" name="꺾인 연결선 41"/>
          <p:cNvCxnSpPr>
            <a:stCxn id="38" idx="3"/>
            <a:endCxn id="39" idx="1"/>
          </p:cNvCxnSpPr>
          <p:nvPr/>
        </p:nvCxnSpPr>
        <p:spPr>
          <a:xfrm flipV="1">
            <a:off x="2942706" y="1849786"/>
            <a:ext cx="1105897" cy="473621"/>
          </a:xfrm>
          <a:prstGeom prst="bentConnector3">
            <a:avLst>
              <a:gd name="adj1" fmla="val 50000"/>
            </a:avLst>
          </a:prstGeom>
          <a:ln w="19050">
            <a:solidFill>
              <a:srgbClr val="FF0000"/>
            </a:solidFill>
            <a:prstDash val="sysDot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5" name="직사각형 54"/>
          <p:cNvSpPr/>
          <p:nvPr/>
        </p:nvSpPr>
        <p:spPr bwMode="auto">
          <a:xfrm>
            <a:off x="892232" y="2917766"/>
            <a:ext cx="2116976" cy="935389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txBody>
          <a:bodyPr wrap="square" lIns="36000" tIns="36000" rIns="36000" bIns="36000" rtlCol="0" anchor="ctr"/>
          <a:lstStyle/>
          <a:p>
            <a:pPr algn="ctr" latinLnBrk="0"/>
            <a:endParaRPr lang="ko-KR" altLang="en-US" sz="1200" b="1" dirty="0">
              <a:solidFill>
                <a:srgbClr val="000000"/>
              </a:solidFill>
              <a:latin typeface="KoPub돋움체 Bold" panose="02020603020101020101" pitchFamily="18" charset="-127"/>
              <a:ea typeface="KoPub돋움체 Bold" panose="02020603020101020101" pitchFamily="18" charset="-127"/>
            </a:endParaRPr>
          </a:p>
        </p:txBody>
      </p:sp>
      <p:sp>
        <p:nvSpPr>
          <p:cNvPr id="68" name="직사각형 67"/>
          <p:cNvSpPr/>
          <p:nvPr/>
        </p:nvSpPr>
        <p:spPr bwMode="auto">
          <a:xfrm>
            <a:off x="4048602" y="2436673"/>
            <a:ext cx="1986437" cy="177337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txBody>
          <a:bodyPr wrap="square" lIns="36000" tIns="36000" rIns="36000" bIns="36000" rtlCol="0" anchor="ctr"/>
          <a:lstStyle/>
          <a:p>
            <a:pPr algn="ctr" latinLnBrk="0"/>
            <a:r>
              <a:rPr lang="ko-KR" altLang="en-US" sz="900" dirty="0" err="1" smtClean="0">
                <a:solidFill>
                  <a:srgbClr val="000000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센서정보</a:t>
            </a:r>
            <a:endParaRPr lang="ko-KR" altLang="en-US" sz="900" dirty="0">
              <a:solidFill>
                <a:srgbClr val="000000"/>
              </a:solidFill>
              <a:latin typeface="KoPub돋움체 Bold" panose="02020603020101020101" pitchFamily="18" charset="-127"/>
              <a:ea typeface="KoPub돋움체 Bold" panose="02020603020101020101" pitchFamily="18" charset="-127"/>
            </a:endParaRPr>
          </a:p>
        </p:txBody>
      </p:sp>
      <p:sp>
        <p:nvSpPr>
          <p:cNvPr id="77" name="직사각형 76"/>
          <p:cNvSpPr/>
          <p:nvPr/>
        </p:nvSpPr>
        <p:spPr bwMode="auto">
          <a:xfrm>
            <a:off x="4048602" y="2613129"/>
            <a:ext cx="1986437" cy="538508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txBody>
          <a:bodyPr wrap="square" lIns="36000" tIns="36000" rIns="36000" bIns="36000" rtlCol="0" anchor="t"/>
          <a:lstStyle/>
          <a:p>
            <a:pPr latinLnBrk="0"/>
            <a:r>
              <a:rPr lang="ko-KR" altLang="en-US" sz="800" dirty="0" smtClean="0">
                <a:solidFill>
                  <a:srgbClr val="000000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각 센서의 </a:t>
            </a:r>
            <a:r>
              <a:rPr lang="ko-KR" altLang="en-US" sz="800" dirty="0" err="1" smtClean="0">
                <a:solidFill>
                  <a:srgbClr val="000000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수압정보가</a:t>
            </a:r>
            <a:r>
              <a:rPr lang="ko-KR" altLang="en-US" sz="800" dirty="0" smtClean="0">
                <a:solidFill>
                  <a:srgbClr val="000000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 표시되며 클릭 시</a:t>
            </a:r>
            <a:endParaRPr lang="en-US" altLang="ko-KR" sz="800" dirty="0" smtClean="0">
              <a:solidFill>
                <a:srgbClr val="000000"/>
              </a:solidFill>
              <a:latin typeface="KoPub돋움체 Bold" panose="02020603020101020101" pitchFamily="18" charset="-127"/>
              <a:ea typeface="KoPub돋움체 Bold" panose="02020603020101020101" pitchFamily="18" charset="-127"/>
            </a:endParaRPr>
          </a:p>
          <a:p>
            <a:pPr latinLnBrk="0"/>
            <a:r>
              <a:rPr lang="ko-KR" altLang="en-US" sz="800" dirty="0" smtClean="0">
                <a:solidFill>
                  <a:srgbClr val="000000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상세정보를 확인할 수 있음</a:t>
            </a:r>
            <a:endParaRPr lang="ko-KR" altLang="en-US" sz="800" dirty="0">
              <a:solidFill>
                <a:srgbClr val="000000"/>
              </a:solidFill>
              <a:latin typeface="KoPub돋움체 Bold" panose="02020603020101020101" pitchFamily="18" charset="-127"/>
              <a:ea typeface="KoPub돋움체 Bold" panose="02020603020101020101" pitchFamily="18" charset="-127"/>
            </a:endParaRPr>
          </a:p>
        </p:txBody>
      </p:sp>
      <p:cxnSp>
        <p:nvCxnSpPr>
          <p:cNvPr id="78" name="꺾인 연결선 77"/>
          <p:cNvCxnSpPr>
            <a:stCxn id="55" idx="3"/>
            <a:endCxn id="68" idx="1"/>
          </p:cNvCxnSpPr>
          <p:nvPr/>
        </p:nvCxnSpPr>
        <p:spPr>
          <a:xfrm flipV="1">
            <a:off x="3009208" y="2525342"/>
            <a:ext cx="1039394" cy="860119"/>
          </a:xfrm>
          <a:prstGeom prst="bentConnector3">
            <a:avLst>
              <a:gd name="adj1" fmla="val 50000"/>
            </a:avLst>
          </a:prstGeom>
          <a:ln w="19050">
            <a:solidFill>
              <a:srgbClr val="FF0000"/>
            </a:solidFill>
            <a:prstDash val="sysDot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사각형 설명선 32"/>
          <p:cNvSpPr/>
          <p:nvPr/>
        </p:nvSpPr>
        <p:spPr bwMode="auto">
          <a:xfrm>
            <a:off x="3121498" y="4604308"/>
            <a:ext cx="556368" cy="233579"/>
          </a:xfrm>
          <a:prstGeom prst="wedgeRectCallout">
            <a:avLst>
              <a:gd name="adj1" fmla="val -72500"/>
              <a:gd name="adj2" fmla="val -69286"/>
            </a:avLst>
          </a:prstGeom>
          <a:solidFill>
            <a:schemeClr val="bg1">
              <a:lumMod val="75000"/>
            </a:schemeClr>
          </a:solidFill>
          <a:ln>
            <a:noFill/>
          </a:ln>
        </p:spPr>
        <p:txBody>
          <a:bodyPr wrap="square" lIns="36000" tIns="36000" rIns="36000" bIns="36000" rtlCol="0" anchor="ctr"/>
          <a:lstStyle/>
          <a:p>
            <a:pPr algn="ctr" latinLnBrk="0"/>
            <a:r>
              <a:rPr lang="ko-KR" altLang="en-US" sz="1000" dirty="0" smtClean="0">
                <a:solidFill>
                  <a:srgbClr val="000000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클릭</a:t>
            </a:r>
            <a:endParaRPr lang="ko-KR" altLang="en-US" sz="1000" dirty="0">
              <a:solidFill>
                <a:srgbClr val="000000"/>
              </a:solidFill>
              <a:latin typeface="KoPub돋움체 Bold" panose="02020603020101020101" pitchFamily="18" charset="-127"/>
              <a:ea typeface="KoPub돋움체 Bold" panose="02020603020101020101" pitchFamily="18" charset="-127"/>
            </a:endParaRPr>
          </a:p>
        </p:txBody>
      </p:sp>
      <p:sp>
        <p:nvSpPr>
          <p:cNvPr id="34" name="오른쪽 화살표 33"/>
          <p:cNvSpPr/>
          <p:nvPr/>
        </p:nvSpPr>
        <p:spPr bwMode="auto">
          <a:xfrm>
            <a:off x="3121499" y="4097340"/>
            <a:ext cx="635854" cy="323053"/>
          </a:xfrm>
          <a:prstGeom prst="rightArrow">
            <a:avLst/>
          </a:prstGeom>
          <a:solidFill>
            <a:schemeClr val="tx1">
              <a:lumMod val="65000"/>
              <a:lumOff val="35000"/>
            </a:schemeClr>
          </a:solidFill>
          <a:ln>
            <a:solidFill>
              <a:schemeClr val="tx1"/>
            </a:solidFill>
          </a:ln>
        </p:spPr>
        <p:txBody>
          <a:bodyPr wrap="square" lIns="36000" tIns="36000" rIns="36000" bIns="36000" rtlCol="0" anchor="ctr"/>
          <a:lstStyle/>
          <a:p>
            <a:pPr algn="ctr" latinLnBrk="0"/>
            <a:endParaRPr lang="ko-KR" altLang="en-US" sz="1200" b="1" dirty="0">
              <a:solidFill>
                <a:srgbClr val="000000"/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pic>
        <p:nvPicPr>
          <p:cNvPr id="19" name="그림 1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98956" y="3562422"/>
            <a:ext cx="1238393" cy="1571406"/>
          </a:xfrm>
          <a:prstGeom prst="rect">
            <a:avLst/>
          </a:prstGeom>
        </p:spPr>
      </p:pic>
      <p:pic>
        <p:nvPicPr>
          <p:cNvPr id="20" name="그림 1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47664" y="3562422"/>
            <a:ext cx="1237931" cy="1583157"/>
          </a:xfrm>
          <a:prstGeom prst="rect">
            <a:avLst/>
          </a:prstGeom>
        </p:spPr>
      </p:pic>
      <p:pic>
        <p:nvPicPr>
          <p:cNvPr id="21" name="그림 2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794695" y="3571992"/>
            <a:ext cx="1239608" cy="1583157"/>
          </a:xfrm>
          <a:prstGeom prst="rect">
            <a:avLst/>
          </a:prstGeom>
        </p:spPr>
      </p:pic>
      <p:pic>
        <p:nvPicPr>
          <p:cNvPr id="22" name="그림 2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855788" y="3562422"/>
            <a:ext cx="1228325" cy="15772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04633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2114724" y="2460810"/>
            <a:ext cx="5676554" cy="1446550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pPr algn="ctr">
              <a:buClr>
                <a:srgbClr val="663300"/>
              </a:buClr>
              <a:buSzPct val="70000"/>
              <a:buFont typeface="Wingdings 2" pitchFamily="18" charset="2"/>
              <a:buNone/>
            </a:pPr>
            <a:r>
              <a:rPr lang="ko-KR" altLang="en-US" sz="8800" spc="640" dirty="0">
                <a:ln>
                  <a:solidFill>
                    <a:prstClr val="white">
                      <a:lumMod val="65000"/>
                      <a:alpha val="0"/>
                    </a:prstClr>
                  </a:solidFill>
                </a:ln>
                <a:solidFill>
                  <a:srgbClr val="0070C0"/>
                </a:solidFill>
                <a:latin typeface="Rix고딕 B" panose="02020603020101020101" pitchFamily="18" charset="-127"/>
                <a:ea typeface="Rix고딕 B" panose="02020603020101020101" pitchFamily="18" charset="-127"/>
              </a:rPr>
              <a:t>감사합니다</a:t>
            </a:r>
          </a:p>
        </p:txBody>
      </p:sp>
      <p:cxnSp>
        <p:nvCxnSpPr>
          <p:cNvPr id="8" name="직선 연결선 7"/>
          <p:cNvCxnSpPr/>
          <p:nvPr/>
        </p:nvCxnSpPr>
        <p:spPr bwMode="auto">
          <a:xfrm>
            <a:off x="2432799" y="4037383"/>
            <a:ext cx="1656000" cy="0"/>
          </a:xfrm>
          <a:prstGeom prst="line">
            <a:avLst/>
          </a:prstGeom>
          <a:noFill/>
          <a:ln w="9525" cap="flat" cmpd="sng" algn="ctr">
            <a:solidFill>
              <a:schemeClr val="bg1">
                <a:lumMod val="8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cxnSp>
      <p:cxnSp>
        <p:nvCxnSpPr>
          <p:cNvPr id="9" name="직선 연결선 8"/>
          <p:cNvCxnSpPr/>
          <p:nvPr/>
        </p:nvCxnSpPr>
        <p:spPr bwMode="auto">
          <a:xfrm>
            <a:off x="5778500" y="4037383"/>
            <a:ext cx="1656000" cy="0"/>
          </a:xfrm>
          <a:prstGeom prst="line">
            <a:avLst/>
          </a:prstGeom>
          <a:noFill/>
          <a:ln w="9525" cap="flat" cmpd="sng" algn="ctr">
            <a:solidFill>
              <a:schemeClr val="bg1">
                <a:lumMod val="8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cxnSp>
      <p:sp>
        <p:nvSpPr>
          <p:cNvPr id="6" name="직사각형 5">
            <a:extLst>
              <a:ext uri="{FF2B5EF4-FFF2-40B4-BE49-F238E27FC236}">
                <a16:creationId xmlns:a16="http://schemas.microsoft.com/office/drawing/2014/main" id="{51D8D2F2-0BB5-4223-8809-59D56D76229F}"/>
              </a:ext>
            </a:extLst>
          </p:cNvPr>
          <p:cNvSpPr/>
          <p:nvPr/>
        </p:nvSpPr>
        <p:spPr bwMode="auto">
          <a:xfrm>
            <a:off x="9589294" y="6592489"/>
            <a:ext cx="316706" cy="172820"/>
          </a:xfrm>
          <a:prstGeom prst="rect">
            <a:avLst/>
          </a:prstGeom>
          <a:gradFill flip="none" rotWithShape="1">
            <a:gsLst>
              <a:gs pos="0">
                <a:srgbClr val="0188A3"/>
              </a:gs>
              <a:gs pos="9000">
                <a:srgbClr val="01A9CD"/>
              </a:gs>
            </a:gsLst>
            <a:lin ang="0" scaled="1"/>
            <a:tileRect/>
          </a:gradFill>
          <a:ln>
            <a:noFill/>
          </a:ln>
        </p:spPr>
        <p:txBody>
          <a:bodyPr wrap="none" lIns="36000" tIns="36000" rIns="36000" bIns="36000" rtlCol="0" anchor="ctr"/>
          <a:lstStyle/>
          <a:p>
            <a:pPr algn="ctr"/>
            <a:fld id="{B130A1BD-F4EB-4E48-8B6E-36AEBB09C1A3}" type="slidenum">
              <a:rPr lang="en-US" altLang="ko-KR" sz="1200" smtClean="0">
                <a:solidFill>
                  <a:schemeClr val="bg1"/>
                </a:solidFill>
                <a:latin typeface="Rix고딕 B" panose="02020603020101020101" pitchFamily="18" charset="-127"/>
                <a:ea typeface="Rix고딕 B" panose="02020603020101020101" pitchFamily="18" charset="-127"/>
              </a:rPr>
              <a:t>31</a:t>
            </a:fld>
            <a:endParaRPr lang="ko-KR" altLang="en-US" sz="1200" dirty="0">
              <a:solidFill>
                <a:schemeClr val="bg1"/>
              </a:solidFill>
              <a:latin typeface="Rix고딕 B" panose="02020603020101020101" pitchFamily="18" charset="-127"/>
              <a:ea typeface="Rix고딕 B" panose="02020603020101020101" pitchFamily="18" charset="-127"/>
            </a:endParaRPr>
          </a:p>
        </p:txBody>
      </p:sp>
      <p:pic>
        <p:nvPicPr>
          <p:cNvPr id="2" name="그래픽 1">
            <a:extLst>
              <a:ext uri="{FF2B5EF4-FFF2-40B4-BE49-F238E27FC236}">
                <a16:creationId xmlns:a16="http://schemas.microsoft.com/office/drawing/2014/main" id="{4D0E0AC2-66D9-4BD7-A3B1-45B9E0CE8C1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=""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8784377" y="6318845"/>
            <a:ext cx="777135" cy="461013"/>
          </a:xfrm>
          <a:prstGeom prst="rect">
            <a:avLst/>
          </a:prstGeom>
        </p:spPr>
      </p:pic>
      <p:pic>
        <p:nvPicPr>
          <p:cNvPr id="10" name="그림 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1247" y="6370862"/>
            <a:ext cx="849345" cy="3863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2046306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solidFill>
          <a:srgbClr val="FFFF00"/>
        </a:solidFill>
        <a:ln>
          <a:solidFill>
            <a:srgbClr val="FF0000"/>
          </a:solidFill>
        </a:ln>
      </a:spPr>
      <a:bodyPr wrap="square" lIns="36000" tIns="36000" rIns="36000" bIns="36000" rtlCol="0" anchor="ctr"/>
      <a:lstStyle>
        <a:defPPr algn="ctr" latinLnBrk="0">
          <a:defRPr sz="1200" b="1" dirty="0">
            <a:solidFill>
              <a:srgbClr val="000000"/>
            </a:solidFill>
            <a:latin typeface="나눔고딕" panose="020D0604000000000000" pitchFamily="50" charset="-127"/>
            <a:ea typeface="나눔고딕" panose="020D0604000000000000" pitchFamily="50" charset="-127"/>
          </a:defRPr>
        </a:defPPr>
      </a:lstStyle>
    </a:spDef>
    <a:lnDef>
      <a:spPr>
        <a:ln w="19050">
          <a:solidFill>
            <a:schemeClr val="bg1">
              <a:lumMod val="65000"/>
            </a:schemeClr>
          </a:solidFill>
          <a:prstDash val="sysDot"/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3169</TotalTime>
  <Words>1283</Words>
  <Application>Microsoft Office PowerPoint</Application>
  <PresentationFormat>A4 용지(210x297mm)</PresentationFormat>
  <Paragraphs>324</Paragraphs>
  <Slides>31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8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31</vt:i4>
      </vt:variant>
    </vt:vector>
  </HeadingPairs>
  <TitlesOfParts>
    <vt:vector size="40" baseType="lpstr">
      <vt:lpstr>KoPub돋움체 Bold</vt:lpstr>
      <vt:lpstr>KoPub돋움체 Medium</vt:lpstr>
      <vt:lpstr>Rix고딕 B</vt:lpstr>
      <vt:lpstr>나눔고딕</vt:lpstr>
      <vt:lpstr>맑은 고딕</vt:lpstr>
      <vt:lpstr>Arial</vt:lpstr>
      <vt:lpstr>Wingdings</vt:lpstr>
      <vt:lpstr>Wingdings 2</vt:lpstr>
      <vt:lpstr>1_Office 테마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User</dc:creator>
  <cp:lastModifiedBy>이찬우</cp:lastModifiedBy>
  <cp:revision>291</cp:revision>
  <dcterms:created xsi:type="dcterms:W3CDTF">2022-04-13T23:44:01Z</dcterms:created>
  <dcterms:modified xsi:type="dcterms:W3CDTF">2023-11-14T06:54:04Z</dcterms:modified>
</cp:coreProperties>
</file>